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8368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12192000" y="0"/>
                </a:moveTo>
                <a:lnTo>
                  <a:pt x="0" y="0"/>
                </a:lnTo>
                <a:lnTo>
                  <a:pt x="0" y="640079"/>
                </a:lnTo>
                <a:lnTo>
                  <a:pt x="12192000" y="6400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281" y="821817"/>
            <a:ext cx="7740749" cy="3699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85444" y="6533388"/>
            <a:ext cx="10478135" cy="15240"/>
          </a:xfrm>
          <a:custGeom>
            <a:avLst/>
            <a:gdLst/>
            <a:ahLst/>
            <a:cxnLst/>
            <a:rect l="l" t="t" r="r" b="b"/>
            <a:pathLst>
              <a:path w="10478135" h="15240">
                <a:moveTo>
                  <a:pt x="0" y="0"/>
                </a:moveTo>
                <a:lnTo>
                  <a:pt x="10477893" y="15049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362943" y="6309360"/>
            <a:ext cx="478790" cy="477520"/>
          </a:xfrm>
          <a:custGeom>
            <a:avLst/>
            <a:gdLst/>
            <a:ahLst/>
            <a:cxnLst/>
            <a:rect l="l" t="t" r="r" b="b"/>
            <a:pathLst>
              <a:path w="478790" h="477520">
                <a:moveTo>
                  <a:pt x="0" y="238505"/>
                </a:moveTo>
                <a:lnTo>
                  <a:pt x="4861" y="190438"/>
                </a:lnTo>
                <a:lnTo>
                  <a:pt x="18802" y="145668"/>
                </a:lnTo>
                <a:lnTo>
                  <a:pt x="40863" y="105154"/>
                </a:lnTo>
                <a:lnTo>
                  <a:pt x="70080" y="69856"/>
                </a:lnTo>
                <a:lnTo>
                  <a:pt x="105491" y="40732"/>
                </a:lnTo>
                <a:lnTo>
                  <a:pt x="146134" y="18742"/>
                </a:lnTo>
                <a:lnTo>
                  <a:pt x="191047" y="4845"/>
                </a:lnTo>
                <a:lnTo>
                  <a:pt x="239268" y="0"/>
                </a:lnTo>
                <a:lnTo>
                  <a:pt x="287488" y="4845"/>
                </a:lnTo>
                <a:lnTo>
                  <a:pt x="332401" y="18742"/>
                </a:lnTo>
                <a:lnTo>
                  <a:pt x="373044" y="40732"/>
                </a:lnTo>
                <a:lnTo>
                  <a:pt x="408455" y="69856"/>
                </a:lnTo>
                <a:lnTo>
                  <a:pt x="437672" y="105154"/>
                </a:lnTo>
                <a:lnTo>
                  <a:pt x="459733" y="145668"/>
                </a:lnTo>
                <a:lnTo>
                  <a:pt x="473674" y="190438"/>
                </a:lnTo>
                <a:lnTo>
                  <a:pt x="478536" y="238505"/>
                </a:lnTo>
                <a:lnTo>
                  <a:pt x="473674" y="286573"/>
                </a:lnTo>
                <a:lnTo>
                  <a:pt x="459733" y="331343"/>
                </a:lnTo>
                <a:lnTo>
                  <a:pt x="437672" y="371857"/>
                </a:lnTo>
                <a:lnTo>
                  <a:pt x="408455" y="407155"/>
                </a:lnTo>
                <a:lnTo>
                  <a:pt x="373044" y="436279"/>
                </a:lnTo>
                <a:lnTo>
                  <a:pt x="332401" y="458269"/>
                </a:lnTo>
                <a:lnTo>
                  <a:pt x="287488" y="472166"/>
                </a:lnTo>
                <a:lnTo>
                  <a:pt x="239268" y="477011"/>
                </a:lnTo>
                <a:lnTo>
                  <a:pt x="191047" y="472166"/>
                </a:lnTo>
                <a:lnTo>
                  <a:pt x="146134" y="458269"/>
                </a:lnTo>
                <a:lnTo>
                  <a:pt x="105491" y="436279"/>
                </a:lnTo>
                <a:lnTo>
                  <a:pt x="70080" y="407155"/>
                </a:lnTo>
                <a:lnTo>
                  <a:pt x="40863" y="371857"/>
                </a:lnTo>
                <a:lnTo>
                  <a:pt x="18802" y="331343"/>
                </a:lnTo>
                <a:lnTo>
                  <a:pt x="4861" y="286573"/>
                </a:lnTo>
                <a:lnTo>
                  <a:pt x="0" y="23850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59" y="51815"/>
            <a:ext cx="1244446" cy="124444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584" y="1356360"/>
            <a:ext cx="11213591" cy="59893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81584" y="1356362"/>
            <a:ext cx="11214100" cy="599440"/>
          </a:xfrm>
          <a:custGeom>
            <a:avLst/>
            <a:gdLst/>
            <a:ahLst/>
            <a:cxnLst/>
            <a:rect l="l" t="t" r="r" b="b"/>
            <a:pathLst>
              <a:path w="11214100" h="599439">
                <a:moveTo>
                  <a:pt x="0" y="99822"/>
                </a:moveTo>
                <a:lnTo>
                  <a:pt x="7844" y="60966"/>
                </a:lnTo>
                <a:lnTo>
                  <a:pt x="29236" y="29236"/>
                </a:lnTo>
                <a:lnTo>
                  <a:pt x="60966" y="7844"/>
                </a:lnTo>
                <a:lnTo>
                  <a:pt x="99822" y="0"/>
                </a:lnTo>
                <a:lnTo>
                  <a:pt x="11113770" y="0"/>
                </a:lnTo>
                <a:lnTo>
                  <a:pt x="11152625" y="7844"/>
                </a:lnTo>
                <a:lnTo>
                  <a:pt x="11184355" y="29236"/>
                </a:lnTo>
                <a:lnTo>
                  <a:pt x="11205747" y="60966"/>
                </a:lnTo>
                <a:lnTo>
                  <a:pt x="11213592" y="99822"/>
                </a:lnTo>
                <a:lnTo>
                  <a:pt x="11213592" y="499110"/>
                </a:lnTo>
                <a:lnTo>
                  <a:pt x="11205747" y="537965"/>
                </a:lnTo>
                <a:lnTo>
                  <a:pt x="11184355" y="569695"/>
                </a:lnTo>
                <a:lnTo>
                  <a:pt x="11152625" y="591087"/>
                </a:lnTo>
                <a:lnTo>
                  <a:pt x="11113770" y="598932"/>
                </a:lnTo>
                <a:lnTo>
                  <a:pt x="99822" y="598932"/>
                </a:lnTo>
                <a:lnTo>
                  <a:pt x="60966" y="591087"/>
                </a:lnTo>
                <a:lnTo>
                  <a:pt x="29236" y="569695"/>
                </a:lnTo>
                <a:lnTo>
                  <a:pt x="7844" y="537965"/>
                </a:lnTo>
                <a:lnTo>
                  <a:pt x="0" y="499110"/>
                </a:lnTo>
                <a:lnTo>
                  <a:pt x="0" y="99822"/>
                </a:lnTo>
                <a:close/>
              </a:path>
            </a:pathLst>
          </a:custGeom>
          <a:ln w="6096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5555" y="1373047"/>
            <a:ext cx="4040888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8368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12192000" y="0"/>
                </a:moveTo>
                <a:lnTo>
                  <a:pt x="0" y="0"/>
                </a:lnTo>
                <a:lnTo>
                  <a:pt x="0" y="640079"/>
                </a:lnTo>
                <a:lnTo>
                  <a:pt x="12192000" y="6400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02281" y="821817"/>
            <a:ext cx="7740749" cy="36994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85444" y="6533388"/>
            <a:ext cx="10478135" cy="15240"/>
          </a:xfrm>
          <a:custGeom>
            <a:avLst/>
            <a:gdLst/>
            <a:ahLst/>
            <a:cxnLst/>
            <a:rect l="l" t="t" r="r" b="b"/>
            <a:pathLst>
              <a:path w="10478135" h="15240">
                <a:moveTo>
                  <a:pt x="0" y="0"/>
                </a:moveTo>
                <a:lnTo>
                  <a:pt x="10477893" y="15049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362943" y="6309360"/>
            <a:ext cx="478790" cy="477520"/>
          </a:xfrm>
          <a:custGeom>
            <a:avLst/>
            <a:gdLst/>
            <a:ahLst/>
            <a:cxnLst/>
            <a:rect l="l" t="t" r="r" b="b"/>
            <a:pathLst>
              <a:path w="478790" h="477520">
                <a:moveTo>
                  <a:pt x="0" y="238505"/>
                </a:moveTo>
                <a:lnTo>
                  <a:pt x="4861" y="190438"/>
                </a:lnTo>
                <a:lnTo>
                  <a:pt x="18802" y="145668"/>
                </a:lnTo>
                <a:lnTo>
                  <a:pt x="40863" y="105154"/>
                </a:lnTo>
                <a:lnTo>
                  <a:pt x="70080" y="69856"/>
                </a:lnTo>
                <a:lnTo>
                  <a:pt x="105491" y="40732"/>
                </a:lnTo>
                <a:lnTo>
                  <a:pt x="146134" y="18742"/>
                </a:lnTo>
                <a:lnTo>
                  <a:pt x="191047" y="4845"/>
                </a:lnTo>
                <a:lnTo>
                  <a:pt x="239268" y="0"/>
                </a:lnTo>
                <a:lnTo>
                  <a:pt x="287488" y="4845"/>
                </a:lnTo>
                <a:lnTo>
                  <a:pt x="332401" y="18742"/>
                </a:lnTo>
                <a:lnTo>
                  <a:pt x="373044" y="40732"/>
                </a:lnTo>
                <a:lnTo>
                  <a:pt x="408455" y="69856"/>
                </a:lnTo>
                <a:lnTo>
                  <a:pt x="437672" y="105154"/>
                </a:lnTo>
                <a:lnTo>
                  <a:pt x="459733" y="145668"/>
                </a:lnTo>
                <a:lnTo>
                  <a:pt x="473674" y="190438"/>
                </a:lnTo>
                <a:lnTo>
                  <a:pt x="478536" y="238505"/>
                </a:lnTo>
                <a:lnTo>
                  <a:pt x="473674" y="286573"/>
                </a:lnTo>
                <a:lnTo>
                  <a:pt x="459733" y="331343"/>
                </a:lnTo>
                <a:lnTo>
                  <a:pt x="437672" y="371857"/>
                </a:lnTo>
                <a:lnTo>
                  <a:pt x="408455" y="407155"/>
                </a:lnTo>
                <a:lnTo>
                  <a:pt x="373044" y="436279"/>
                </a:lnTo>
                <a:lnTo>
                  <a:pt x="332401" y="458269"/>
                </a:lnTo>
                <a:lnTo>
                  <a:pt x="287488" y="472166"/>
                </a:lnTo>
                <a:lnTo>
                  <a:pt x="239268" y="477011"/>
                </a:lnTo>
                <a:lnTo>
                  <a:pt x="191047" y="472166"/>
                </a:lnTo>
                <a:lnTo>
                  <a:pt x="146134" y="458269"/>
                </a:lnTo>
                <a:lnTo>
                  <a:pt x="105491" y="436279"/>
                </a:lnTo>
                <a:lnTo>
                  <a:pt x="70080" y="407155"/>
                </a:lnTo>
                <a:lnTo>
                  <a:pt x="40863" y="371857"/>
                </a:lnTo>
                <a:lnTo>
                  <a:pt x="18802" y="331343"/>
                </a:lnTo>
                <a:lnTo>
                  <a:pt x="4861" y="286573"/>
                </a:lnTo>
                <a:lnTo>
                  <a:pt x="0" y="238505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659" y="51815"/>
            <a:ext cx="1244446" cy="12444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7816" y="1358760"/>
            <a:ext cx="4456366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6540" y="2226310"/>
            <a:ext cx="9357995" cy="4128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47565" y="6440035"/>
            <a:ext cx="3086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6555" y="3424910"/>
            <a:ext cx="1660525" cy="533400"/>
            <a:chOff x="2466555" y="3424910"/>
            <a:chExt cx="1660525" cy="53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4975" y="3433571"/>
              <a:ext cx="1652015" cy="5242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71127" y="3429482"/>
              <a:ext cx="1621790" cy="494665"/>
            </a:xfrm>
            <a:custGeom>
              <a:avLst/>
              <a:gdLst/>
              <a:ahLst/>
              <a:cxnLst/>
              <a:rect l="l" t="t" r="r" b="b"/>
              <a:pathLst>
                <a:path w="1621789" h="494664">
                  <a:moveTo>
                    <a:pt x="1582483" y="103631"/>
                  </a:moveTo>
                  <a:lnTo>
                    <a:pt x="1461541" y="103631"/>
                  </a:lnTo>
                  <a:lnTo>
                    <a:pt x="1461541" y="494182"/>
                  </a:lnTo>
                  <a:lnTo>
                    <a:pt x="1582483" y="494182"/>
                  </a:lnTo>
                  <a:lnTo>
                    <a:pt x="1582483" y="103631"/>
                  </a:lnTo>
                  <a:close/>
                </a:path>
                <a:path w="1621789" h="494664">
                  <a:moveTo>
                    <a:pt x="1213192" y="103631"/>
                  </a:moveTo>
                  <a:lnTo>
                    <a:pt x="1092517" y="103631"/>
                  </a:lnTo>
                  <a:lnTo>
                    <a:pt x="1092517" y="494169"/>
                  </a:lnTo>
                  <a:lnTo>
                    <a:pt x="1401546" y="494169"/>
                  </a:lnTo>
                  <a:lnTo>
                    <a:pt x="1401546" y="398005"/>
                  </a:lnTo>
                  <a:lnTo>
                    <a:pt x="1213192" y="398005"/>
                  </a:lnTo>
                  <a:lnTo>
                    <a:pt x="1213192" y="103631"/>
                  </a:lnTo>
                  <a:close/>
                </a:path>
                <a:path w="1621789" h="494664">
                  <a:moveTo>
                    <a:pt x="848956" y="103631"/>
                  </a:moveTo>
                  <a:lnTo>
                    <a:pt x="728281" y="103631"/>
                  </a:lnTo>
                  <a:lnTo>
                    <a:pt x="728281" y="494169"/>
                  </a:lnTo>
                  <a:lnTo>
                    <a:pt x="1037310" y="494169"/>
                  </a:lnTo>
                  <a:lnTo>
                    <a:pt x="1037310" y="398005"/>
                  </a:lnTo>
                  <a:lnTo>
                    <a:pt x="848956" y="398005"/>
                  </a:lnTo>
                  <a:lnTo>
                    <a:pt x="848956" y="103631"/>
                  </a:lnTo>
                  <a:close/>
                </a:path>
                <a:path w="1621789" h="494664">
                  <a:moveTo>
                    <a:pt x="642175" y="103631"/>
                  </a:moveTo>
                  <a:lnTo>
                    <a:pt x="521233" y="103631"/>
                  </a:lnTo>
                  <a:lnTo>
                    <a:pt x="521233" y="494182"/>
                  </a:lnTo>
                  <a:lnTo>
                    <a:pt x="642175" y="494182"/>
                  </a:lnTo>
                  <a:lnTo>
                    <a:pt x="642175" y="103631"/>
                  </a:lnTo>
                  <a:close/>
                </a:path>
                <a:path w="1621789" h="494664">
                  <a:moveTo>
                    <a:pt x="158711" y="103631"/>
                  </a:moveTo>
                  <a:lnTo>
                    <a:pt x="0" y="103631"/>
                  </a:lnTo>
                  <a:lnTo>
                    <a:pt x="0" y="494169"/>
                  </a:lnTo>
                  <a:lnTo>
                    <a:pt x="98831" y="494169"/>
                  </a:lnTo>
                  <a:lnTo>
                    <a:pt x="98831" y="196329"/>
                  </a:lnTo>
                  <a:lnTo>
                    <a:pt x="182586" y="196329"/>
                  </a:lnTo>
                  <a:lnTo>
                    <a:pt x="158711" y="103631"/>
                  </a:lnTo>
                  <a:close/>
                </a:path>
                <a:path w="1621789" h="494664">
                  <a:moveTo>
                    <a:pt x="182586" y="196329"/>
                  </a:moveTo>
                  <a:lnTo>
                    <a:pt x="98831" y="196329"/>
                  </a:lnTo>
                  <a:lnTo>
                    <a:pt x="174840" y="494169"/>
                  </a:lnTo>
                  <a:lnTo>
                    <a:pt x="264312" y="494169"/>
                  </a:lnTo>
                  <a:lnTo>
                    <a:pt x="303406" y="341261"/>
                  </a:lnTo>
                  <a:lnTo>
                    <a:pt x="219913" y="341261"/>
                  </a:lnTo>
                  <a:lnTo>
                    <a:pt x="182586" y="196329"/>
                  </a:lnTo>
                  <a:close/>
                </a:path>
                <a:path w="1621789" h="494664">
                  <a:moveTo>
                    <a:pt x="439293" y="196329"/>
                  </a:moveTo>
                  <a:lnTo>
                    <a:pt x="340461" y="196329"/>
                  </a:lnTo>
                  <a:lnTo>
                    <a:pt x="340461" y="494169"/>
                  </a:lnTo>
                  <a:lnTo>
                    <a:pt x="439293" y="494169"/>
                  </a:lnTo>
                  <a:lnTo>
                    <a:pt x="439293" y="196329"/>
                  </a:lnTo>
                  <a:close/>
                </a:path>
                <a:path w="1621789" h="494664">
                  <a:moveTo>
                    <a:pt x="439293" y="103631"/>
                  </a:moveTo>
                  <a:lnTo>
                    <a:pt x="280682" y="103631"/>
                  </a:lnTo>
                  <a:lnTo>
                    <a:pt x="219913" y="341261"/>
                  </a:lnTo>
                  <a:lnTo>
                    <a:pt x="303406" y="341261"/>
                  </a:lnTo>
                  <a:lnTo>
                    <a:pt x="340461" y="196329"/>
                  </a:lnTo>
                  <a:lnTo>
                    <a:pt x="439293" y="196329"/>
                  </a:lnTo>
                  <a:lnTo>
                    <a:pt x="439293" y="103631"/>
                  </a:lnTo>
                  <a:close/>
                </a:path>
                <a:path w="1621789" h="494664">
                  <a:moveTo>
                    <a:pt x="1562506" y="3721"/>
                  </a:moveTo>
                  <a:lnTo>
                    <a:pt x="1485519" y="3721"/>
                  </a:lnTo>
                  <a:lnTo>
                    <a:pt x="1424520" y="79921"/>
                  </a:lnTo>
                  <a:lnTo>
                    <a:pt x="1490586" y="79921"/>
                  </a:lnTo>
                  <a:lnTo>
                    <a:pt x="1523085" y="39154"/>
                  </a:lnTo>
                  <a:lnTo>
                    <a:pt x="1590008" y="39154"/>
                  </a:lnTo>
                  <a:lnTo>
                    <a:pt x="1562506" y="3721"/>
                  </a:lnTo>
                  <a:close/>
                </a:path>
                <a:path w="1621789" h="494664">
                  <a:moveTo>
                    <a:pt x="1590008" y="39154"/>
                  </a:moveTo>
                  <a:lnTo>
                    <a:pt x="1523085" y="39154"/>
                  </a:lnTo>
                  <a:lnTo>
                    <a:pt x="1555584" y="79921"/>
                  </a:lnTo>
                  <a:lnTo>
                    <a:pt x="1621650" y="79921"/>
                  </a:lnTo>
                  <a:lnTo>
                    <a:pt x="1590008" y="39154"/>
                  </a:lnTo>
                  <a:close/>
                </a:path>
                <a:path w="1621789" h="494664">
                  <a:moveTo>
                    <a:pt x="624344" y="0"/>
                  </a:moveTo>
                  <a:lnTo>
                    <a:pt x="540689" y="0"/>
                  </a:lnTo>
                  <a:lnTo>
                    <a:pt x="540689" y="79921"/>
                  </a:lnTo>
                  <a:lnTo>
                    <a:pt x="624344" y="79921"/>
                  </a:lnTo>
                  <a:lnTo>
                    <a:pt x="624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71127" y="3533114"/>
              <a:ext cx="1583055" cy="391160"/>
            </a:xfrm>
            <a:custGeom>
              <a:avLst/>
              <a:gdLst/>
              <a:ahLst/>
              <a:cxnLst/>
              <a:rect l="l" t="t" r="r" b="b"/>
              <a:pathLst>
                <a:path w="1583054" h="391160">
                  <a:moveTo>
                    <a:pt x="1461541" y="0"/>
                  </a:moveTo>
                  <a:lnTo>
                    <a:pt x="1582483" y="0"/>
                  </a:lnTo>
                  <a:lnTo>
                    <a:pt x="1582483" y="390550"/>
                  </a:lnTo>
                  <a:lnTo>
                    <a:pt x="1461541" y="390550"/>
                  </a:lnTo>
                  <a:lnTo>
                    <a:pt x="1461541" y="0"/>
                  </a:lnTo>
                  <a:close/>
                </a:path>
                <a:path w="1583054" h="391160">
                  <a:moveTo>
                    <a:pt x="1092517" y="0"/>
                  </a:moveTo>
                  <a:lnTo>
                    <a:pt x="1213192" y="0"/>
                  </a:lnTo>
                  <a:lnTo>
                    <a:pt x="1213192" y="294373"/>
                  </a:lnTo>
                  <a:lnTo>
                    <a:pt x="1401546" y="294373"/>
                  </a:lnTo>
                  <a:lnTo>
                    <a:pt x="1401546" y="390537"/>
                  </a:lnTo>
                  <a:lnTo>
                    <a:pt x="1092517" y="390537"/>
                  </a:lnTo>
                  <a:lnTo>
                    <a:pt x="1092517" y="0"/>
                  </a:lnTo>
                  <a:close/>
                </a:path>
                <a:path w="1583054" h="391160">
                  <a:moveTo>
                    <a:pt x="728281" y="0"/>
                  </a:moveTo>
                  <a:lnTo>
                    <a:pt x="848956" y="0"/>
                  </a:lnTo>
                  <a:lnTo>
                    <a:pt x="848956" y="294373"/>
                  </a:lnTo>
                  <a:lnTo>
                    <a:pt x="1037310" y="294373"/>
                  </a:lnTo>
                  <a:lnTo>
                    <a:pt x="1037310" y="390537"/>
                  </a:lnTo>
                  <a:lnTo>
                    <a:pt x="728281" y="390537"/>
                  </a:lnTo>
                  <a:lnTo>
                    <a:pt x="728281" y="0"/>
                  </a:lnTo>
                  <a:close/>
                </a:path>
                <a:path w="1583054" h="391160">
                  <a:moveTo>
                    <a:pt x="521233" y="0"/>
                  </a:moveTo>
                  <a:lnTo>
                    <a:pt x="642175" y="0"/>
                  </a:lnTo>
                  <a:lnTo>
                    <a:pt x="642175" y="390550"/>
                  </a:lnTo>
                  <a:lnTo>
                    <a:pt x="521233" y="390550"/>
                  </a:lnTo>
                  <a:lnTo>
                    <a:pt x="521233" y="0"/>
                  </a:lnTo>
                  <a:close/>
                </a:path>
                <a:path w="1583054" h="391160">
                  <a:moveTo>
                    <a:pt x="0" y="0"/>
                  </a:moveTo>
                  <a:lnTo>
                    <a:pt x="158711" y="0"/>
                  </a:lnTo>
                  <a:lnTo>
                    <a:pt x="219913" y="237629"/>
                  </a:lnTo>
                  <a:lnTo>
                    <a:pt x="280682" y="0"/>
                  </a:lnTo>
                  <a:lnTo>
                    <a:pt x="439293" y="0"/>
                  </a:lnTo>
                  <a:lnTo>
                    <a:pt x="439293" y="390537"/>
                  </a:lnTo>
                  <a:lnTo>
                    <a:pt x="340461" y="390537"/>
                  </a:lnTo>
                  <a:lnTo>
                    <a:pt x="340461" y="92697"/>
                  </a:lnTo>
                  <a:lnTo>
                    <a:pt x="264312" y="390537"/>
                  </a:lnTo>
                  <a:lnTo>
                    <a:pt x="174840" y="390537"/>
                  </a:lnTo>
                  <a:lnTo>
                    <a:pt x="98831" y="92697"/>
                  </a:lnTo>
                  <a:lnTo>
                    <a:pt x="98831" y="390537"/>
                  </a:lnTo>
                  <a:lnTo>
                    <a:pt x="0" y="39053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1076" y="3428631"/>
              <a:ext cx="206273" cy="853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11817" y="3429482"/>
              <a:ext cx="83820" cy="80010"/>
            </a:xfrm>
            <a:custGeom>
              <a:avLst/>
              <a:gdLst/>
              <a:ahLst/>
              <a:cxnLst/>
              <a:rect l="l" t="t" r="r" b="b"/>
              <a:pathLst>
                <a:path w="83819" h="80010">
                  <a:moveTo>
                    <a:pt x="0" y="0"/>
                  </a:moveTo>
                  <a:lnTo>
                    <a:pt x="83654" y="0"/>
                  </a:lnTo>
                  <a:lnTo>
                    <a:pt x="83654" y="79921"/>
                  </a:lnTo>
                  <a:lnTo>
                    <a:pt x="0" y="7992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319282" y="3424905"/>
            <a:ext cx="5736590" cy="541020"/>
            <a:chOff x="4319282" y="3424905"/>
            <a:chExt cx="5736590" cy="5410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8160" y="3433572"/>
              <a:ext cx="5727179" cy="531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282" y="3424905"/>
              <a:ext cx="5705360" cy="50998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21606" y="4014694"/>
            <a:ext cx="11085195" cy="1238885"/>
            <a:chOff x="721606" y="4014694"/>
            <a:chExt cx="11085195" cy="12388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6" y="4023360"/>
              <a:ext cx="11076419" cy="6400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606" y="4014694"/>
              <a:ext cx="11054118" cy="6184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9564" y="4613147"/>
              <a:ext cx="5794247" cy="640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1022" y="4604482"/>
              <a:ext cx="5772086" cy="61840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856545" y="6302202"/>
            <a:ext cx="4895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66104" y="833331"/>
            <a:ext cx="1742775" cy="1747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2476496"/>
            <a:ext cx="10137775" cy="2512060"/>
          </a:xfrm>
          <a:custGeom>
            <a:avLst/>
            <a:gdLst/>
            <a:ahLst/>
            <a:cxnLst/>
            <a:rect l="l" t="t" r="r" b="b"/>
            <a:pathLst>
              <a:path w="10137775" h="2512060">
                <a:moveTo>
                  <a:pt x="0" y="224231"/>
                </a:moveTo>
                <a:lnTo>
                  <a:pt x="4555" y="179041"/>
                </a:lnTo>
                <a:lnTo>
                  <a:pt x="17621" y="136951"/>
                </a:lnTo>
                <a:lnTo>
                  <a:pt x="38295" y="98862"/>
                </a:lnTo>
                <a:lnTo>
                  <a:pt x="65676" y="65676"/>
                </a:lnTo>
                <a:lnTo>
                  <a:pt x="98862" y="38295"/>
                </a:lnTo>
                <a:lnTo>
                  <a:pt x="136951" y="17621"/>
                </a:lnTo>
                <a:lnTo>
                  <a:pt x="179041" y="4555"/>
                </a:lnTo>
                <a:lnTo>
                  <a:pt x="224231" y="0"/>
                </a:lnTo>
                <a:lnTo>
                  <a:pt x="9913416" y="0"/>
                </a:lnTo>
                <a:lnTo>
                  <a:pt x="9958606" y="4555"/>
                </a:lnTo>
                <a:lnTo>
                  <a:pt x="10000696" y="17621"/>
                </a:lnTo>
                <a:lnTo>
                  <a:pt x="10038785" y="38295"/>
                </a:lnTo>
                <a:lnTo>
                  <a:pt x="10071971" y="65676"/>
                </a:lnTo>
                <a:lnTo>
                  <a:pt x="10099352" y="98862"/>
                </a:lnTo>
                <a:lnTo>
                  <a:pt x="10120026" y="136951"/>
                </a:lnTo>
                <a:lnTo>
                  <a:pt x="10133092" y="179041"/>
                </a:lnTo>
                <a:lnTo>
                  <a:pt x="10137648" y="224231"/>
                </a:lnTo>
                <a:lnTo>
                  <a:pt x="10137648" y="2287333"/>
                </a:lnTo>
                <a:lnTo>
                  <a:pt x="10133092" y="2332522"/>
                </a:lnTo>
                <a:lnTo>
                  <a:pt x="10120026" y="2374611"/>
                </a:lnTo>
                <a:lnTo>
                  <a:pt x="10099352" y="2412698"/>
                </a:lnTo>
                <a:lnTo>
                  <a:pt x="10071971" y="2445881"/>
                </a:lnTo>
                <a:lnTo>
                  <a:pt x="10038785" y="2473260"/>
                </a:lnTo>
                <a:lnTo>
                  <a:pt x="10000696" y="2493932"/>
                </a:lnTo>
                <a:lnTo>
                  <a:pt x="9958606" y="2506996"/>
                </a:lnTo>
                <a:lnTo>
                  <a:pt x="9913416" y="2511552"/>
                </a:lnTo>
                <a:lnTo>
                  <a:pt x="224231" y="2511552"/>
                </a:lnTo>
                <a:lnTo>
                  <a:pt x="179041" y="2506996"/>
                </a:lnTo>
                <a:lnTo>
                  <a:pt x="136951" y="2493932"/>
                </a:lnTo>
                <a:lnTo>
                  <a:pt x="98862" y="2473260"/>
                </a:lnTo>
                <a:lnTo>
                  <a:pt x="65676" y="2445881"/>
                </a:lnTo>
                <a:lnTo>
                  <a:pt x="38295" y="2412698"/>
                </a:lnTo>
                <a:lnTo>
                  <a:pt x="17621" y="2374611"/>
                </a:lnTo>
                <a:lnTo>
                  <a:pt x="4555" y="2332522"/>
                </a:lnTo>
                <a:lnTo>
                  <a:pt x="0" y="2287333"/>
                </a:lnTo>
                <a:lnTo>
                  <a:pt x="0" y="224231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6578" y="2798809"/>
            <a:ext cx="6496685" cy="1902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K</a:t>
            </a:r>
            <a:r>
              <a:rPr dirty="0" sz="2800" spc="-10">
                <a:latin typeface="Calibri"/>
                <a:cs typeface="Calibri"/>
              </a:rPr>
              <a:t>işinin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hayatını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korumak,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 spc="-5">
                <a:latin typeface="Calibri"/>
                <a:cs typeface="Calibri"/>
              </a:rPr>
              <a:t> durumunun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kötüleşmesini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önlemek,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İyileşmesine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destek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olmaktır.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3691" y="1411221"/>
            <a:ext cx="11084560" cy="620395"/>
            <a:chOff x="583691" y="1411221"/>
            <a:chExt cx="11084560" cy="620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" y="1414271"/>
              <a:ext cx="11077955" cy="6141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6739" y="1414269"/>
              <a:ext cx="11078210" cy="614680"/>
            </a:xfrm>
            <a:custGeom>
              <a:avLst/>
              <a:gdLst/>
              <a:ahLst/>
              <a:cxnLst/>
              <a:rect l="l" t="t" r="r" b="b"/>
              <a:pathLst>
                <a:path w="11078210" h="614680">
                  <a:moveTo>
                    <a:pt x="0" y="102362"/>
                  </a:moveTo>
                  <a:lnTo>
                    <a:pt x="8044" y="62520"/>
                  </a:lnTo>
                  <a:lnTo>
                    <a:pt x="29983" y="29983"/>
                  </a:lnTo>
                  <a:lnTo>
                    <a:pt x="62520" y="8044"/>
                  </a:lnTo>
                  <a:lnTo>
                    <a:pt x="102362" y="0"/>
                  </a:lnTo>
                  <a:lnTo>
                    <a:pt x="10975594" y="0"/>
                  </a:lnTo>
                  <a:lnTo>
                    <a:pt x="11015441" y="8044"/>
                  </a:lnTo>
                  <a:lnTo>
                    <a:pt x="11047977" y="29983"/>
                  </a:lnTo>
                  <a:lnTo>
                    <a:pt x="11069912" y="62520"/>
                  </a:lnTo>
                  <a:lnTo>
                    <a:pt x="11077956" y="102362"/>
                  </a:lnTo>
                  <a:lnTo>
                    <a:pt x="11077956" y="511810"/>
                  </a:lnTo>
                  <a:lnTo>
                    <a:pt x="11069912" y="551657"/>
                  </a:lnTo>
                  <a:lnTo>
                    <a:pt x="11047977" y="584193"/>
                  </a:lnTo>
                  <a:lnTo>
                    <a:pt x="11015441" y="606128"/>
                  </a:lnTo>
                  <a:lnTo>
                    <a:pt x="10975594" y="614172"/>
                  </a:lnTo>
                  <a:lnTo>
                    <a:pt x="102362" y="614172"/>
                  </a:lnTo>
                  <a:lnTo>
                    <a:pt x="62520" y="606128"/>
                  </a:lnTo>
                  <a:lnTo>
                    <a:pt x="29983" y="584193"/>
                  </a:lnTo>
                  <a:lnTo>
                    <a:pt x="8044" y="551657"/>
                  </a:lnTo>
                  <a:lnTo>
                    <a:pt x="0" y="511810"/>
                  </a:lnTo>
                  <a:lnTo>
                    <a:pt x="0" y="102362"/>
                  </a:lnTo>
                  <a:close/>
                </a:path>
              </a:pathLst>
            </a:custGeom>
            <a:ln w="6095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101" y="1439450"/>
            <a:ext cx="61036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İLK</a:t>
            </a:r>
            <a:r>
              <a:rPr dirty="0" spc="-25"/>
              <a:t> </a:t>
            </a:r>
            <a:r>
              <a:rPr dirty="0" spc="-40"/>
              <a:t>YARDIMIN</a:t>
            </a:r>
            <a:r>
              <a:rPr dirty="0" spc="-35"/>
              <a:t> </a:t>
            </a:r>
            <a:r>
              <a:rPr dirty="0"/>
              <a:t>ÖNCELİKLİ</a:t>
            </a:r>
            <a:r>
              <a:rPr dirty="0" spc="-35"/>
              <a:t> </a:t>
            </a:r>
            <a:r>
              <a:rPr dirty="0" spc="-5"/>
              <a:t>AMAÇLARI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1195" y="2561849"/>
            <a:ext cx="6590030" cy="3074035"/>
            <a:chOff x="2711195" y="2561849"/>
            <a:chExt cx="6590030" cy="3074035"/>
          </a:xfrm>
        </p:grpSpPr>
        <p:sp>
          <p:nvSpPr>
            <p:cNvPr id="3" name="object 3"/>
            <p:cNvSpPr/>
            <p:nvPr/>
          </p:nvSpPr>
          <p:spPr>
            <a:xfrm>
              <a:off x="2717291" y="2567945"/>
              <a:ext cx="6577965" cy="3061970"/>
            </a:xfrm>
            <a:custGeom>
              <a:avLst/>
              <a:gdLst/>
              <a:ahLst/>
              <a:cxnLst/>
              <a:rect l="l" t="t" r="r" b="b"/>
              <a:pathLst>
                <a:path w="6577965" h="3061970">
                  <a:moveTo>
                    <a:pt x="6304241" y="0"/>
                  </a:moveTo>
                  <a:lnTo>
                    <a:pt x="273342" y="0"/>
                  </a:lnTo>
                  <a:lnTo>
                    <a:pt x="224207" y="4403"/>
                  </a:lnTo>
                  <a:lnTo>
                    <a:pt x="177963" y="17100"/>
                  </a:lnTo>
                  <a:lnTo>
                    <a:pt x="135380" y="37318"/>
                  </a:lnTo>
                  <a:lnTo>
                    <a:pt x="97230" y="64285"/>
                  </a:lnTo>
                  <a:lnTo>
                    <a:pt x="64285" y="97230"/>
                  </a:lnTo>
                  <a:lnTo>
                    <a:pt x="37318" y="135380"/>
                  </a:lnTo>
                  <a:lnTo>
                    <a:pt x="17100" y="177963"/>
                  </a:lnTo>
                  <a:lnTo>
                    <a:pt x="4403" y="224207"/>
                  </a:lnTo>
                  <a:lnTo>
                    <a:pt x="0" y="273342"/>
                  </a:lnTo>
                  <a:lnTo>
                    <a:pt x="0" y="2788361"/>
                  </a:lnTo>
                  <a:lnTo>
                    <a:pt x="4403" y="2837495"/>
                  </a:lnTo>
                  <a:lnTo>
                    <a:pt x="17100" y="2883741"/>
                  </a:lnTo>
                  <a:lnTo>
                    <a:pt x="37318" y="2926326"/>
                  </a:lnTo>
                  <a:lnTo>
                    <a:pt x="64285" y="2964478"/>
                  </a:lnTo>
                  <a:lnTo>
                    <a:pt x="97230" y="2997424"/>
                  </a:lnTo>
                  <a:lnTo>
                    <a:pt x="135380" y="3024393"/>
                  </a:lnTo>
                  <a:lnTo>
                    <a:pt x="177963" y="3044613"/>
                  </a:lnTo>
                  <a:lnTo>
                    <a:pt x="224207" y="3057311"/>
                  </a:lnTo>
                  <a:lnTo>
                    <a:pt x="273342" y="3061716"/>
                  </a:lnTo>
                  <a:lnTo>
                    <a:pt x="6304241" y="3061716"/>
                  </a:lnTo>
                  <a:lnTo>
                    <a:pt x="6353376" y="3057311"/>
                  </a:lnTo>
                  <a:lnTo>
                    <a:pt x="6399620" y="3044613"/>
                  </a:lnTo>
                  <a:lnTo>
                    <a:pt x="6442203" y="3024393"/>
                  </a:lnTo>
                  <a:lnTo>
                    <a:pt x="6480353" y="2997424"/>
                  </a:lnTo>
                  <a:lnTo>
                    <a:pt x="6513298" y="2964478"/>
                  </a:lnTo>
                  <a:lnTo>
                    <a:pt x="6540265" y="2926326"/>
                  </a:lnTo>
                  <a:lnTo>
                    <a:pt x="6560483" y="2883741"/>
                  </a:lnTo>
                  <a:lnTo>
                    <a:pt x="6573180" y="2837495"/>
                  </a:lnTo>
                  <a:lnTo>
                    <a:pt x="6577583" y="2788361"/>
                  </a:lnTo>
                  <a:lnTo>
                    <a:pt x="6577583" y="273342"/>
                  </a:lnTo>
                  <a:lnTo>
                    <a:pt x="6573180" y="224207"/>
                  </a:lnTo>
                  <a:lnTo>
                    <a:pt x="6560483" y="177963"/>
                  </a:lnTo>
                  <a:lnTo>
                    <a:pt x="6540265" y="135380"/>
                  </a:lnTo>
                  <a:lnTo>
                    <a:pt x="6513298" y="97230"/>
                  </a:lnTo>
                  <a:lnTo>
                    <a:pt x="6480353" y="64285"/>
                  </a:lnTo>
                  <a:lnTo>
                    <a:pt x="6442203" y="37318"/>
                  </a:lnTo>
                  <a:lnTo>
                    <a:pt x="6399620" y="17100"/>
                  </a:lnTo>
                  <a:lnTo>
                    <a:pt x="6353376" y="4403"/>
                  </a:lnTo>
                  <a:lnTo>
                    <a:pt x="6304241" y="0"/>
                  </a:lnTo>
                  <a:close/>
                </a:path>
              </a:pathLst>
            </a:custGeom>
            <a:solidFill>
              <a:srgbClr val="D6D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17291" y="2567945"/>
              <a:ext cx="6577965" cy="3061970"/>
            </a:xfrm>
            <a:custGeom>
              <a:avLst/>
              <a:gdLst/>
              <a:ahLst/>
              <a:cxnLst/>
              <a:rect l="l" t="t" r="r" b="b"/>
              <a:pathLst>
                <a:path w="6577965" h="3061970">
                  <a:moveTo>
                    <a:pt x="0" y="273342"/>
                  </a:moveTo>
                  <a:lnTo>
                    <a:pt x="4403" y="224207"/>
                  </a:lnTo>
                  <a:lnTo>
                    <a:pt x="17100" y="177963"/>
                  </a:lnTo>
                  <a:lnTo>
                    <a:pt x="37318" y="135380"/>
                  </a:lnTo>
                  <a:lnTo>
                    <a:pt x="64285" y="97230"/>
                  </a:lnTo>
                  <a:lnTo>
                    <a:pt x="97230" y="64285"/>
                  </a:lnTo>
                  <a:lnTo>
                    <a:pt x="135380" y="37318"/>
                  </a:lnTo>
                  <a:lnTo>
                    <a:pt x="177963" y="17100"/>
                  </a:lnTo>
                  <a:lnTo>
                    <a:pt x="224207" y="4403"/>
                  </a:lnTo>
                  <a:lnTo>
                    <a:pt x="273342" y="0"/>
                  </a:lnTo>
                  <a:lnTo>
                    <a:pt x="6304241" y="0"/>
                  </a:lnTo>
                  <a:lnTo>
                    <a:pt x="6353376" y="4403"/>
                  </a:lnTo>
                  <a:lnTo>
                    <a:pt x="6399620" y="17100"/>
                  </a:lnTo>
                  <a:lnTo>
                    <a:pt x="6442203" y="37318"/>
                  </a:lnTo>
                  <a:lnTo>
                    <a:pt x="6480353" y="64285"/>
                  </a:lnTo>
                  <a:lnTo>
                    <a:pt x="6513298" y="97230"/>
                  </a:lnTo>
                  <a:lnTo>
                    <a:pt x="6540265" y="135380"/>
                  </a:lnTo>
                  <a:lnTo>
                    <a:pt x="6560483" y="177963"/>
                  </a:lnTo>
                  <a:lnTo>
                    <a:pt x="6573180" y="224207"/>
                  </a:lnTo>
                  <a:lnTo>
                    <a:pt x="6577583" y="273342"/>
                  </a:lnTo>
                  <a:lnTo>
                    <a:pt x="6577583" y="2788361"/>
                  </a:lnTo>
                  <a:lnTo>
                    <a:pt x="6573180" y="2837495"/>
                  </a:lnTo>
                  <a:lnTo>
                    <a:pt x="6560483" y="2883741"/>
                  </a:lnTo>
                  <a:lnTo>
                    <a:pt x="6540265" y="2926326"/>
                  </a:lnTo>
                  <a:lnTo>
                    <a:pt x="6513298" y="2964478"/>
                  </a:lnTo>
                  <a:lnTo>
                    <a:pt x="6480353" y="2997424"/>
                  </a:lnTo>
                  <a:lnTo>
                    <a:pt x="6442203" y="3024393"/>
                  </a:lnTo>
                  <a:lnTo>
                    <a:pt x="6399620" y="3044613"/>
                  </a:lnTo>
                  <a:lnTo>
                    <a:pt x="6353376" y="3057311"/>
                  </a:lnTo>
                  <a:lnTo>
                    <a:pt x="6304241" y="3061716"/>
                  </a:lnTo>
                  <a:lnTo>
                    <a:pt x="273342" y="3061716"/>
                  </a:lnTo>
                  <a:lnTo>
                    <a:pt x="224207" y="3057311"/>
                  </a:lnTo>
                  <a:lnTo>
                    <a:pt x="177963" y="3044613"/>
                  </a:lnTo>
                  <a:lnTo>
                    <a:pt x="135380" y="3024393"/>
                  </a:lnTo>
                  <a:lnTo>
                    <a:pt x="97230" y="2997424"/>
                  </a:lnTo>
                  <a:lnTo>
                    <a:pt x="64285" y="2964478"/>
                  </a:lnTo>
                  <a:lnTo>
                    <a:pt x="37318" y="2926326"/>
                  </a:lnTo>
                  <a:lnTo>
                    <a:pt x="17100" y="2883741"/>
                  </a:lnTo>
                  <a:lnTo>
                    <a:pt x="4403" y="2837495"/>
                  </a:lnTo>
                  <a:lnTo>
                    <a:pt x="0" y="2788361"/>
                  </a:lnTo>
                  <a:lnTo>
                    <a:pt x="0" y="273342"/>
                  </a:lnTo>
                  <a:close/>
                </a:path>
              </a:pathLst>
            </a:custGeom>
            <a:ln w="12191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660954" y="2791158"/>
            <a:ext cx="701675" cy="2666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Calibri"/>
                <a:cs typeface="Calibri"/>
              </a:rPr>
              <a:t>K</a:t>
            </a:r>
            <a:r>
              <a:rPr dirty="0" sz="4000" spc="-10" b="1">
                <a:latin typeface="Calibri"/>
                <a:cs typeface="Calibri"/>
              </a:rPr>
              <a:t>-</a:t>
            </a:r>
            <a:r>
              <a:rPr dirty="0" sz="4000" spc="-5" b="1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4"/>
              </a:spcBef>
            </a:pPr>
            <a:r>
              <a:rPr dirty="0" sz="4000" b="1">
                <a:latin typeface="Calibri"/>
                <a:cs typeface="Calibri"/>
              </a:rPr>
              <a:t>B</a:t>
            </a:r>
            <a:r>
              <a:rPr dirty="0" sz="4000" spc="-10" b="1">
                <a:latin typeface="Calibri"/>
                <a:cs typeface="Calibri"/>
              </a:rPr>
              <a:t>-</a:t>
            </a:r>
            <a:r>
              <a:rPr dirty="0" sz="4000" spc="-5" b="1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3190"/>
              </a:spcBef>
            </a:pPr>
            <a:r>
              <a:rPr dirty="0" sz="4000" spc="-5" b="1">
                <a:latin typeface="Calibri"/>
                <a:cs typeface="Calibri"/>
              </a:rPr>
              <a:t>K</a:t>
            </a:r>
            <a:r>
              <a:rPr dirty="0" sz="4000" spc="-10" b="1">
                <a:latin typeface="Calibri"/>
                <a:cs typeface="Calibri"/>
              </a:rPr>
              <a:t>-</a:t>
            </a:r>
            <a:r>
              <a:rPr dirty="0" sz="4000" spc="-5" b="1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0248" y="1353311"/>
            <a:ext cx="11384280" cy="605155"/>
            <a:chOff x="460248" y="1353311"/>
            <a:chExt cx="11384280" cy="6051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6" y="1356359"/>
              <a:ext cx="11378183" cy="5989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3296" y="1356359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4695" y="1373047"/>
            <a:ext cx="61544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61540" algn="l"/>
              </a:tabLst>
            </a:pPr>
            <a:r>
              <a:rPr dirty="0"/>
              <a:t>İLK </a:t>
            </a:r>
            <a:r>
              <a:rPr dirty="0" spc="-50"/>
              <a:t>YARDIM	</a:t>
            </a:r>
            <a:r>
              <a:rPr dirty="0" spc="-5"/>
              <a:t>TEMEL</a:t>
            </a:r>
            <a:r>
              <a:rPr dirty="0" spc="-25"/>
              <a:t> </a:t>
            </a:r>
            <a:r>
              <a:rPr dirty="0" spc="-15"/>
              <a:t>UYGULAMALARI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331" y="2410966"/>
            <a:ext cx="7330440" cy="3444240"/>
          </a:xfrm>
          <a:custGeom>
            <a:avLst/>
            <a:gdLst/>
            <a:ahLst/>
            <a:cxnLst/>
            <a:rect l="l" t="t" r="r" b="b"/>
            <a:pathLst>
              <a:path w="7330440" h="3444240">
                <a:moveTo>
                  <a:pt x="0" y="307505"/>
                </a:moveTo>
                <a:lnTo>
                  <a:pt x="3333" y="262065"/>
                </a:lnTo>
                <a:lnTo>
                  <a:pt x="13018" y="218695"/>
                </a:lnTo>
                <a:lnTo>
                  <a:pt x="28579" y="177871"/>
                </a:lnTo>
                <a:lnTo>
                  <a:pt x="49539" y="140067"/>
                </a:lnTo>
                <a:lnTo>
                  <a:pt x="75423" y="105761"/>
                </a:lnTo>
                <a:lnTo>
                  <a:pt x="105756" y="75427"/>
                </a:lnTo>
                <a:lnTo>
                  <a:pt x="140062" y="49542"/>
                </a:lnTo>
                <a:lnTo>
                  <a:pt x="177865" y="28581"/>
                </a:lnTo>
                <a:lnTo>
                  <a:pt x="218691" y="13019"/>
                </a:lnTo>
                <a:lnTo>
                  <a:pt x="262062" y="3334"/>
                </a:lnTo>
                <a:lnTo>
                  <a:pt x="307505" y="0"/>
                </a:lnTo>
                <a:lnTo>
                  <a:pt x="7022934" y="0"/>
                </a:lnTo>
                <a:lnTo>
                  <a:pt x="7068374" y="3334"/>
                </a:lnTo>
                <a:lnTo>
                  <a:pt x="7111744" y="13019"/>
                </a:lnTo>
                <a:lnTo>
                  <a:pt x="7152568" y="28581"/>
                </a:lnTo>
                <a:lnTo>
                  <a:pt x="7190372" y="49542"/>
                </a:lnTo>
                <a:lnTo>
                  <a:pt x="7224678" y="75427"/>
                </a:lnTo>
                <a:lnTo>
                  <a:pt x="7255012" y="105761"/>
                </a:lnTo>
                <a:lnTo>
                  <a:pt x="7280897" y="140067"/>
                </a:lnTo>
                <a:lnTo>
                  <a:pt x="7301858" y="177871"/>
                </a:lnTo>
                <a:lnTo>
                  <a:pt x="7317420" y="218695"/>
                </a:lnTo>
                <a:lnTo>
                  <a:pt x="7327105" y="262065"/>
                </a:lnTo>
                <a:lnTo>
                  <a:pt x="7330440" y="307505"/>
                </a:lnTo>
                <a:lnTo>
                  <a:pt x="7330440" y="3136734"/>
                </a:lnTo>
                <a:lnTo>
                  <a:pt x="7327105" y="3182177"/>
                </a:lnTo>
                <a:lnTo>
                  <a:pt x="7317420" y="3225548"/>
                </a:lnTo>
                <a:lnTo>
                  <a:pt x="7301858" y="3266374"/>
                </a:lnTo>
                <a:lnTo>
                  <a:pt x="7280897" y="3304177"/>
                </a:lnTo>
                <a:lnTo>
                  <a:pt x="7255012" y="3338483"/>
                </a:lnTo>
                <a:lnTo>
                  <a:pt x="7224678" y="3368816"/>
                </a:lnTo>
                <a:lnTo>
                  <a:pt x="7190372" y="3394700"/>
                </a:lnTo>
                <a:lnTo>
                  <a:pt x="7152568" y="3415660"/>
                </a:lnTo>
                <a:lnTo>
                  <a:pt x="7111744" y="3431221"/>
                </a:lnTo>
                <a:lnTo>
                  <a:pt x="7068374" y="3440906"/>
                </a:lnTo>
                <a:lnTo>
                  <a:pt x="7022934" y="3444240"/>
                </a:lnTo>
                <a:lnTo>
                  <a:pt x="307505" y="3444240"/>
                </a:lnTo>
                <a:lnTo>
                  <a:pt x="262062" y="3440906"/>
                </a:lnTo>
                <a:lnTo>
                  <a:pt x="218691" y="3431221"/>
                </a:lnTo>
                <a:lnTo>
                  <a:pt x="177865" y="3415660"/>
                </a:lnTo>
                <a:lnTo>
                  <a:pt x="140062" y="3394700"/>
                </a:lnTo>
                <a:lnTo>
                  <a:pt x="105756" y="3368816"/>
                </a:lnTo>
                <a:lnTo>
                  <a:pt x="75423" y="3338483"/>
                </a:lnTo>
                <a:lnTo>
                  <a:pt x="49539" y="3304177"/>
                </a:lnTo>
                <a:lnTo>
                  <a:pt x="28579" y="3266374"/>
                </a:lnTo>
                <a:lnTo>
                  <a:pt x="13018" y="3225548"/>
                </a:lnTo>
                <a:lnTo>
                  <a:pt x="3333" y="3182177"/>
                </a:lnTo>
                <a:lnTo>
                  <a:pt x="0" y="3136734"/>
                </a:lnTo>
                <a:lnTo>
                  <a:pt x="0" y="307505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0544" y="2811029"/>
            <a:ext cx="6633209" cy="2599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34036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3138170" algn="l"/>
                <a:tab pos="3406140" algn="l"/>
                <a:tab pos="4411345" algn="l"/>
              </a:tabLst>
            </a:pPr>
            <a:r>
              <a:rPr dirty="0" sz="2800" spc="-55">
                <a:latin typeface="Calibri"/>
                <a:cs typeface="Calibri"/>
              </a:rPr>
              <a:t>K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rum</a:t>
            </a:r>
            <a:r>
              <a:rPr dirty="0" sz="2800" spc="-5">
                <a:latin typeface="Calibri"/>
                <a:cs typeface="Calibri"/>
              </a:rPr>
              <a:t>a;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5">
                <a:latin typeface="Calibri"/>
                <a:cs typeface="Calibri"/>
              </a:rPr>
              <a:t>k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z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-10">
                <a:latin typeface="Calibri"/>
                <a:cs typeface="Calibri"/>
              </a:rPr>
              <a:t>u</a:t>
            </a:r>
            <a:r>
              <a:rPr dirty="0" sz="2800">
                <a:latin typeface="Calibri"/>
                <a:cs typeface="Calibri"/>
              </a:rPr>
              <a:t>ç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ını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ağ</a:t>
            </a:r>
            <a:r>
              <a:rPr dirty="0" sz="2800" spc="-15">
                <a:latin typeface="Calibri"/>
                <a:cs typeface="Calibri"/>
              </a:rPr>
              <a:t>ı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şm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s</a:t>
            </a:r>
            <a:r>
              <a:rPr dirty="0" sz="2800" spc="-15">
                <a:latin typeface="Calibri"/>
                <a:cs typeface="Calibri"/>
              </a:rPr>
              <a:t>ın</a:t>
            </a:r>
            <a:r>
              <a:rPr dirty="0" sz="2800" spc="-5">
                <a:latin typeface="Calibri"/>
                <a:cs typeface="Calibri"/>
              </a:rPr>
              <a:t>ı  </a:t>
            </a:r>
            <a:r>
              <a:rPr dirty="0" sz="2800" spc="-10">
                <a:latin typeface="Calibri"/>
                <a:cs typeface="Calibri"/>
              </a:rPr>
              <a:t>önlemek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için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olay	</a:t>
            </a:r>
            <a:r>
              <a:rPr dirty="0" sz="2800" spc="-15">
                <a:latin typeface="Calibri"/>
                <a:cs typeface="Calibri"/>
              </a:rPr>
              <a:t>yerinin </a:t>
            </a:r>
            <a:r>
              <a:rPr dirty="0" sz="2800" spc="-10">
                <a:latin typeface="Calibri"/>
                <a:cs typeface="Calibri"/>
              </a:rPr>
              <a:t> değerlendirilmesini	</a:t>
            </a:r>
            <a:r>
              <a:rPr dirty="0" sz="2800" spc="-55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2060575" algn="l"/>
                <a:tab pos="4843780" algn="l"/>
              </a:tabLst>
            </a:pP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ö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m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ş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em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y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nd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lu</a:t>
            </a:r>
            <a:r>
              <a:rPr dirty="0" sz="2800" spc="-10">
                <a:latin typeface="Calibri"/>
                <a:cs typeface="Calibri"/>
              </a:rPr>
              <a:t>ş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b</a:t>
            </a:r>
            <a:r>
              <a:rPr dirty="0" sz="2800" spc="-15">
                <a:latin typeface="Calibri"/>
                <a:cs typeface="Calibri"/>
              </a:rPr>
              <a:t>il</a:t>
            </a:r>
            <a:r>
              <a:rPr dirty="0" sz="2800" spc="-1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ek  </a:t>
            </a:r>
            <a:r>
              <a:rPr dirty="0" sz="2800" spc="-20">
                <a:latin typeface="Calibri"/>
                <a:cs typeface="Calibri"/>
              </a:rPr>
              <a:t>tehlikeleri	</a:t>
            </a:r>
            <a:r>
              <a:rPr dirty="0" sz="2800" spc="-15">
                <a:latin typeface="Calibri"/>
                <a:cs typeface="Calibri"/>
              </a:rPr>
              <a:t>belirleyerek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Calibri"/>
                <a:cs typeface="Calibri"/>
              </a:rPr>
              <a:t>güvenli</a:t>
            </a:r>
            <a:r>
              <a:rPr dirty="0" sz="28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bir </a:t>
            </a:r>
            <a:r>
              <a:rPr dirty="0" sz="2800" spc="-15" b="1">
                <a:solidFill>
                  <a:srgbClr val="C00000"/>
                </a:solidFill>
                <a:latin typeface="Calibri"/>
                <a:cs typeface="Calibri"/>
              </a:rPr>
              <a:t>çevre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Calibri"/>
                <a:cs typeface="Calibri"/>
              </a:rPr>
              <a:t>oluşturmaktır.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5091" y="1367025"/>
            <a:ext cx="11383010" cy="605155"/>
            <a:chOff x="355091" y="1367025"/>
            <a:chExt cx="11383010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39" y="1370076"/>
              <a:ext cx="11376659" cy="5989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8139" y="1370073"/>
              <a:ext cx="11376660" cy="599440"/>
            </a:xfrm>
            <a:custGeom>
              <a:avLst/>
              <a:gdLst/>
              <a:ahLst/>
              <a:cxnLst/>
              <a:rect l="l" t="t" r="r" b="b"/>
              <a:pathLst>
                <a:path w="1137666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6838" y="0"/>
                  </a:lnTo>
                  <a:lnTo>
                    <a:pt x="11315693" y="7844"/>
                  </a:lnTo>
                  <a:lnTo>
                    <a:pt x="11347423" y="29236"/>
                  </a:lnTo>
                  <a:lnTo>
                    <a:pt x="11368815" y="60966"/>
                  </a:lnTo>
                  <a:lnTo>
                    <a:pt x="11376660" y="99822"/>
                  </a:lnTo>
                  <a:lnTo>
                    <a:pt x="11376660" y="499110"/>
                  </a:lnTo>
                  <a:lnTo>
                    <a:pt x="11368815" y="537965"/>
                  </a:lnTo>
                  <a:lnTo>
                    <a:pt x="11347423" y="569695"/>
                  </a:lnTo>
                  <a:lnTo>
                    <a:pt x="11315693" y="591087"/>
                  </a:lnTo>
                  <a:lnTo>
                    <a:pt x="11276838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46184" y="1386695"/>
            <a:ext cx="16008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45"/>
              <a:t>K</a:t>
            </a:r>
            <a:r>
              <a:rPr dirty="0" spc="5"/>
              <a:t>O</a:t>
            </a:r>
            <a:r>
              <a:rPr dirty="0" spc="-5"/>
              <a:t>RUMA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9466" y="2413448"/>
            <a:ext cx="2409441" cy="32842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" y="2564893"/>
            <a:ext cx="6205855" cy="3421379"/>
          </a:xfrm>
          <a:custGeom>
            <a:avLst/>
            <a:gdLst/>
            <a:ahLst/>
            <a:cxnLst/>
            <a:rect l="l" t="t" r="r" b="b"/>
            <a:pathLst>
              <a:path w="6205855" h="3421379">
                <a:moveTo>
                  <a:pt x="0" y="305460"/>
                </a:moveTo>
                <a:lnTo>
                  <a:pt x="3997" y="255911"/>
                </a:lnTo>
                <a:lnTo>
                  <a:pt x="15572" y="208909"/>
                </a:lnTo>
                <a:lnTo>
                  <a:pt x="34093" y="165081"/>
                </a:lnTo>
                <a:lnTo>
                  <a:pt x="58934" y="125057"/>
                </a:lnTo>
                <a:lnTo>
                  <a:pt x="89465" y="89465"/>
                </a:lnTo>
                <a:lnTo>
                  <a:pt x="125057" y="58934"/>
                </a:lnTo>
                <a:lnTo>
                  <a:pt x="165081" y="34093"/>
                </a:lnTo>
                <a:lnTo>
                  <a:pt x="208909" y="15572"/>
                </a:lnTo>
                <a:lnTo>
                  <a:pt x="255911" y="3997"/>
                </a:lnTo>
                <a:lnTo>
                  <a:pt x="305460" y="0"/>
                </a:lnTo>
                <a:lnTo>
                  <a:pt x="5900267" y="0"/>
                </a:lnTo>
                <a:lnTo>
                  <a:pt x="5949816" y="3997"/>
                </a:lnTo>
                <a:lnTo>
                  <a:pt x="5996818" y="15572"/>
                </a:lnTo>
                <a:lnTo>
                  <a:pt x="6040646" y="34093"/>
                </a:lnTo>
                <a:lnTo>
                  <a:pt x="6080670" y="58934"/>
                </a:lnTo>
                <a:lnTo>
                  <a:pt x="6116262" y="89465"/>
                </a:lnTo>
                <a:lnTo>
                  <a:pt x="6146793" y="125057"/>
                </a:lnTo>
                <a:lnTo>
                  <a:pt x="6171634" y="165081"/>
                </a:lnTo>
                <a:lnTo>
                  <a:pt x="6190155" y="208909"/>
                </a:lnTo>
                <a:lnTo>
                  <a:pt x="6201730" y="255911"/>
                </a:lnTo>
                <a:lnTo>
                  <a:pt x="6205728" y="305460"/>
                </a:lnTo>
                <a:lnTo>
                  <a:pt x="6205728" y="3115919"/>
                </a:lnTo>
                <a:lnTo>
                  <a:pt x="6201730" y="3165465"/>
                </a:lnTo>
                <a:lnTo>
                  <a:pt x="6190155" y="3212466"/>
                </a:lnTo>
                <a:lnTo>
                  <a:pt x="6171634" y="3256293"/>
                </a:lnTo>
                <a:lnTo>
                  <a:pt x="6146793" y="3296317"/>
                </a:lnTo>
                <a:lnTo>
                  <a:pt x="6116262" y="3331910"/>
                </a:lnTo>
                <a:lnTo>
                  <a:pt x="6080670" y="3362441"/>
                </a:lnTo>
                <a:lnTo>
                  <a:pt x="6040646" y="3387283"/>
                </a:lnTo>
                <a:lnTo>
                  <a:pt x="5996818" y="3405806"/>
                </a:lnTo>
                <a:lnTo>
                  <a:pt x="5949816" y="3417381"/>
                </a:lnTo>
                <a:lnTo>
                  <a:pt x="5900267" y="3421380"/>
                </a:lnTo>
                <a:lnTo>
                  <a:pt x="305460" y="3421380"/>
                </a:lnTo>
                <a:lnTo>
                  <a:pt x="255911" y="3417381"/>
                </a:lnTo>
                <a:lnTo>
                  <a:pt x="208909" y="3405806"/>
                </a:lnTo>
                <a:lnTo>
                  <a:pt x="165081" y="3387283"/>
                </a:lnTo>
                <a:lnTo>
                  <a:pt x="125057" y="3362441"/>
                </a:lnTo>
                <a:lnTo>
                  <a:pt x="89465" y="3331910"/>
                </a:lnTo>
                <a:lnTo>
                  <a:pt x="58934" y="3296317"/>
                </a:lnTo>
                <a:lnTo>
                  <a:pt x="34093" y="3256293"/>
                </a:lnTo>
                <a:lnTo>
                  <a:pt x="15572" y="3212466"/>
                </a:lnTo>
                <a:lnTo>
                  <a:pt x="3997" y="3165465"/>
                </a:lnTo>
                <a:lnTo>
                  <a:pt x="0" y="3115919"/>
                </a:lnTo>
                <a:lnTo>
                  <a:pt x="0" y="305460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4821" y="2953377"/>
            <a:ext cx="5793105" cy="2599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69265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900" algn="l"/>
              </a:tabLst>
            </a:pP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 spc="-20">
                <a:latin typeface="Calibri"/>
                <a:cs typeface="Calibri"/>
              </a:rPr>
              <a:t>lay/kazanın </a:t>
            </a:r>
            <a:r>
              <a:rPr dirty="0" sz="2800">
                <a:latin typeface="Calibri"/>
                <a:cs typeface="Calibri"/>
              </a:rPr>
              <a:t>en </a:t>
            </a:r>
            <a:r>
              <a:rPr dirty="0" sz="2800" spc="-10">
                <a:latin typeface="Calibri"/>
                <a:cs typeface="Calibri"/>
              </a:rPr>
              <a:t>hızlı </a:t>
            </a:r>
            <a:r>
              <a:rPr dirty="0" sz="2800" spc="-5">
                <a:latin typeface="Calibri"/>
                <a:cs typeface="Calibri"/>
              </a:rPr>
              <a:t>şekilde </a:t>
            </a:r>
            <a:r>
              <a:rPr dirty="0" sz="2800" spc="-20">
                <a:latin typeface="Calibri"/>
                <a:cs typeface="Calibri"/>
              </a:rPr>
              <a:t>telefon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 </a:t>
            </a:r>
            <a:r>
              <a:rPr dirty="0" sz="2800" spc="-5">
                <a:latin typeface="Calibri"/>
                <a:cs typeface="Calibri"/>
              </a:rPr>
              <a:t>da </a:t>
            </a:r>
            <a:r>
              <a:rPr dirty="0" sz="2800" spc="-10">
                <a:latin typeface="Calibri"/>
                <a:cs typeface="Calibri"/>
              </a:rPr>
              <a:t>diğer </a:t>
            </a:r>
            <a:r>
              <a:rPr dirty="0" sz="2800" spc="-5">
                <a:latin typeface="Calibri"/>
                <a:cs typeface="Calibri"/>
              </a:rPr>
              <a:t>kişiler </a:t>
            </a:r>
            <a:r>
              <a:rPr dirty="0" sz="2800" spc="-15">
                <a:latin typeface="Calibri"/>
                <a:cs typeface="Calibri"/>
              </a:rPr>
              <a:t>aracılığı </a:t>
            </a:r>
            <a:r>
              <a:rPr dirty="0" sz="2800" spc="-10">
                <a:latin typeface="Calibri"/>
                <a:cs typeface="Calibri"/>
              </a:rPr>
              <a:t>ile </a:t>
            </a:r>
            <a:r>
              <a:rPr dirty="0" sz="2800" spc="-15">
                <a:latin typeface="Calibri"/>
                <a:cs typeface="Calibri"/>
              </a:rPr>
              <a:t>gerekli 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kuruluşlarına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bildirilmesidir.</a:t>
            </a:r>
            <a:endParaRPr sz="2800">
              <a:latin typeface="Calibri"/>
              <a:cs typeface="Calibri"/>
            </a:endParaRPr>
          </a:p>
          <a:p>
            <a:pPr algn="just" marL="469900" marR="7620" indent="-457200">
              <a:lnSpc>
                <a:spcPct val="100000"/>
              </a:lnSpc>
              <a:spcBef>
                <a:spcPts val="11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900" algn="l"/>
              </a:tabLst>
            </a:pPr>
            <a:r>
              <a:rPr dirty="0" sz="2800" spc="-45">
                <a:latin typeface="Calibri"/>
                <a:cs typeface="Calibri"/>
              </a:rPr>
              <a:t>Türkiye’de </a:t>
            </a:r>
            <a:r>
              <a:rPr dirty="0" sz="2800" spc="-10">
                <a:latin typeface="Calibri"/>
                <a:cs typeface="Calibri"/>
              </a:rPr>
              <a:t>ilk </a:t>
            </a:r>
            <a:r>
              <a:rPr dirty="0" sz="2800" spc="-20">
                <a:latin typeface="Calibri"/>
                <a:cs typeface="Calibri"/>
              </a:rPr>
              <a:t>yardım </a:t>
            </a:r>
            <a:r>
              <a:rPr dirty="0" sz="2800" spc="-15">
                <a:latin typeface="Calibri"/>
                <a:cs typeface="Calibri"/>
              </a:rPr>
              <a:t>gerektiren </a:t>
            </a:r>
            <a:r>
              <a:rPr dirty="0" sz="2800" spc="-5">
                <a:latin typeface="Calibri"/>
                <a:cs typeface="Calibri"/>
              </a:rPr>
              <a:t>her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durumda </a:t>
            </a:r>
            <a:r>
              <a:rPr dirty="0" sz="2800" spc="-20">
                <a:latin typeface="Calibri"/>
                <a:cs typeface="Calibri"/>
              </a:rPr>
              <a:t>telefon </a:t>
            </a:r>
            <a:r>
              <a:rPr dirty="0" sz="2800" spc="-10">
                <a:latin typeface="Calibri"/>
                <a:cs typeface="Calibri"/>
              </a:rPr>
              <a:t>iletişimleri,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112 </a:t>
            </a:r>
            <a:r>
              <a:rPr dirty="0" sz="2800" spc="-5">
                <a:latin typeface="Calibri"/>
                <a:cs typeface="Calibri"/>
              </a:rPr>
              <a:t>acil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telefon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üzerinden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gerçekleştirilir.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4236" y="1353311"/>
            <a:ext cx="11384280" cy="605155"/>
            <a:chOff x="364236" y="1353311"/>
            <a:chExt cx="11384280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1356359"/>
              <a:ext cx="11378183" cy="598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7284" y="1356359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34807" y="1373047"/>
            <a:ext cx="26422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BİLDİRME</a:t>
            </a:r>
            <a:r>
              <a:rPr dirty="0" spc="-80"/>
              <a:t> </a:t>
            </a:r>
            <a:r>
              <a:rPr dirty="0" spc="-5"/>
              <a:t>(112)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5168" y="2568869"/>
            <a:ext cx="3685030" cy="29352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2254000"/>
            <a:ext cx="10807065" cy="3670300"/>
          </a:xfrm>
          <a:custGeom>
            <a:avLst/>
            <a:gdLst/>
            <a:ahLst/>
            <a:cxnLst/>
            <a:rect l="l" t="t" r="r" b="b"/>
            <a:pathLst>
              <a:path w="10807065" h="3670300">
                <a:moveTo>
                  <a:pt x="0" y="327634"/>
                </a:moveTo>
                <a:lnTo>
                  <a:pt x="3552" y="279218"/>
                </a:lnTo>
                <a:lnTo>
                  <a:pt x="13871" y="233008"/>
                </a:lnTo>
                <a:lnTo>
                  <a:pt x="30450" y="189511"/>
                </a:lnTo>
                <a:lnTo>
                  <a:pt x="52783" y="149233"/>
                </a:lnTo>
                <a:lnTo>
                  <a:pt x="80362" y="112681"/>
                </a:lnTo>
                <a:lnTo>
                  <a:pt x="112681" y="80362"/>
                </a:lnTo>
                <a:lnTo>
                  <a:pt x="149233" y="52783"/>
                </a:lnTo>
                <a:lnTo>
                  <a:pt x="189511" y="30450"/>
                </a:lnTo>
                <a:lnTo>
                  <a:pt x="233008" y="13871"/>
                </a:lnTo>
                <a:lnTo>
                  <a:pt x="279218" y="3552"/>
                </a:lnTo>
                <a:lnTo>
                  <a:pt x="327634" y="0"/>
                </a:lnTo>
                <a:lnTo>
                  <a:pt x="10479049" y="0"/>
                </a:lnTo>
                <a:lnTo>
                  <a:pt x="10527465" y="3552"/>
                </a:lnTo>
                <a:lnTo>
                  <a:pt x="10573675" y="13871"/>
                </a:lnTo>
                <a:lnTo>
                  <a:pt x="10617172" y="30450"/>
                </a:lnTo>
                <a:lnTo>
                  <a:pt x="10657450" y="52783"/>
                </a:lnTo>
                <a:lnTo>
                  <a:pt x="10694002" y="80362"/>
                </a:lnTo>
                <a:lnTo>
                  <a:pt x="10726321" y="112681"/>
                </a:lnTo>
                <a:lnTo>
                  <a:pt x="10753900" y="149233"/>
                </a:lnTo>
                <a:lnTo>
                  <a:pt x="10776233" y="189511"/>
                </a:lnTo>
                <a:lnTo>
                  <a:pt x="10792812" y="233008"/>
                </a:lnTo>
                <a:lnTo>
                  <a:pt x="10803131" y="279218"/>
                </a:lnTo>
                <a:lnTo>
                  <a:pt x="10806684" y="327634"/>
                </a:lnTo>
                <a:lnTo>
                  <a:pt x="10806684" y="3342144"/>
                </a:lnTo>
                <a:lnTo>
                  <a:pt x="10803131" y="3390560"/>
                </a:lnTo>
                <a:lnTo>
                  <a:pt x="10792812" y="3436771"/>
                </a:lnTo>
                <a:lnTo>
                  <a:pt x="10776233" y="3480270"/>
                </a:lnTo>
                <a:lnTo>
                  <a:pt x="10753900" y="3520549"/>
                </a:lnTo>
                <a:lnTo>
                  <a:pt x="10726321" y="3557103"/>
                </a:lnTo>
                <a:lnTo>
                  <a:pt x="10694002" y="3589423"/>
                </a:lnTo>
                <a:lnTo>
                  <a:pt x="10657450" y="3617004"/>
                </a:lnTo>
                <a:lnTo>
                  <a:pt x="10617172" y="3639338"/>
                </a:lnTo>
                <a:lnTo>
                  <a:pt x="10573675" y="3655919"/>
                </a:lnTo>
                <a:lnTo>
                  <a:pt x="10527465" y="3666239"/>
                </a:lnTo>
                <a:lnTo>
                  <a:pt x="10479049" y="3669791"/>
                </a:lnTo>
                <a:lnTo>
                  <a:pt x="327634" y="3669791"/>
                </a:lnTo>
                <a:lnTo>
                  <a:pt x="279218" y="3666239"/>
                </a:lnTo>
                <a:lnTo>
                  <a:pt x="233008" y="3655919"/>
                </a:lnTo>
                <a:lnTo>
                  <a:pt x="189511" y="3639338"/>
                </a:lnTo>
                <a:lnTo>
                  <a:pt x="149233" y="3617004"/>
                </a:lnTo>
                <a:lnTo>
                  <a:pt x="112681" y="3589423"/>
                </a:lnTo>
                <a:lnTo>
                  <a:pt x="80362" y="3557103"/>
                </a:lnTo>
                <a:lnTo>
                  <a:pt x="52783" y="3520549"/>
                </a:lnTo>
                <a:lnTo>
                  <a:pt x="30450" y="3480270"/>
                </a:lnTo>
                <a:lnTo>
                  <a:pt x="13871" y="3436771"/>
                </a:lnTo>
                <a:lnTo>
                  <a:pt x="3552" y="3390560"/>
                </a:lnTo>
                <a:lnTo>
                  <a:pt x="0" y="3342144"/>
                </a:lnTo>
                <a:lnTo>
                  <a:pt x="0" y="327634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554" y="2355337"/>
            <a:ext cx="10023475" cy="3276600"/>
          </a:xfrm>
          <a:prstGeom prst="rect">
            <a:avLst/>
          </a:prstGeom>
        </p:spPr>
        <p:txBody>
          <a:bodyPr wrap="square" lIns="0" tIns="23812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7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7787640" algn="l"/>
              </a:tabLst>
            </a:pPr>
            <a:r>
              <a:rPr dirty="0" sz="2800" spc="-5">
                <a:latin typeface="Calibri"/>
                <a:cs typeface="Calibri"/>
              </a:rPr>
              <a:t>S</a:t>
            </a:r>
            <a:r>
              <a:rPr dirty="0" sz="2800" spc="-5">
                <a:latin typeface="Calibri"/>
                <a:cs typeface="Calibri"/>
              </a:rPr>
              <a:t>akin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olunmalı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sakin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kişinin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araması	</a:t>
            </a:r>
            <a:r>
              <a:rPr dirty="0" sz="2800" spc="-10">
                <a:latin typeface="Calibri"/>
                <a:cs typeface="Calibri"/>
              </a:rPr>
              <a:t>sağlanmalı,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77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112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merkezince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sorulan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sorulara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net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şekilde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cevap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verilmeli,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50000"/>
              </a:lnSpc>
              <a:spcBef>
                <a:spcPts val="11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4424045" algn="l"/>
                <a:tab pos="7428230" algn="l"/>
              </a:tabLst>
            </a:pPr>
            <a:r>
              <a:rPr dirty="0" sz="2800" spc="-15">
                <a:latin typeface="Calibri"/>
                <a:cs typeface="Calibri"/>
              </a:rPr>
              <a:t>Kesin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yer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adres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bilgileri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verilirken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yerine	yakın </a:t>
            </a:r>
            <a:r>
              <a:rPr dirty="0" sz="2800" spc="-10">
                <a:latin typeface="Calibri"/>
                <a:cs typeface="Calibri"/>
              </a:rPr>
              <a:t>bir cadde </a:t>
            </a:r>
            <a:r>
              <a:rPr dirty="0" sz="2800" spc="-30">
                <a:latin typeface="Calibri"/>
                <a:cs typeface="Calibri"/>
              </a:rPr>
              <a:t>ya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bilinen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adı	</a:t>
            </a:r>
            <a:r>
              <a:rPr dirty="0" sz="2800" spc="-10">
                <a:latin typeface="Calibri"/>
                <a:cs typeface="Calibri"/>
              </a:rPr>
              <a:t>belirtilmeli,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77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Kimin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hangi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numaradan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aradığı </a:t>
            </a:r>
            <a:r>
              <a:rPr dirty="0" sz="2800" spc="-10">
                <a:latin typeface="Calibri"/>
                <a:cs typeface="Calibri"/>
              </a:rPr>
              <a:t>bildirilmeli,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7472" y="1353311"/>
            <a:ext cx="11384280" cy="605155"/>
            <a:chOff x="347472" y="1353311"/>
            <a:chExt cx="11384280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" y="1356359"/>
              <a:ext cx="11378183" cy="598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20" y="1356359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84095" y="1373047"/>
            <a:ext cx="91109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09110" algn="l"/>
              </a:tabLst>
            </a:pPr>
            <a:r>
              <a:rPr dirty="0" spc="-5"/>
              <a:t>112’NİN</a:t>
            </a:r>
            <a:r>
              <a:rPr dirty="0" spc="30"/>
              <a:t> </a:t>
            </a:r>
            <a:r>
              <a:rPr dirty="0" spc="-10"/>
              <a:t>ARANMASINDA	</a:t>
            </a:r>
            <a:r>
              <a:rPr dirty="0" spc="-45"/>
              <a:t>DİKKAT</a:t>
            </a:r>
            <a:r>
              <a:rPr dirty="0" spc="-40"/>
              <a:t> </a:t>
            </a:r>
            <a:r>
              <a:rPr dirty="0" spc="-10"/>
              <a:t>EDİLECEK </a:t>
            </a:r>
            <a:r>
              <a:rPr dirty="0" spc="-5"/>
              <a:t>HUSUSLAR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363" y="2333241"/>
            <a:ext cx="10758170" cy="3290570"/>
          </a:xfrm>
          <a:custGeom>
            <a:avLst/>
            <a:gdLst/>
            <a:ahLst/>
            <a:cxnLst/>
            <a:rect l="l" t="t" r="r" b="b"/>
            <a:pathLst>
              <a:path w="10758170" h="3290570">
                <a:moveTo>
                  <a:pt x="0" y="293763"/>
                </a:moveTo>
                <a:lnTo>
                  <a:pt x="3844" y="246113"/>
                </a:lnTo>
                <a:lnTo>
                  <a:pt x="14976" y="200911"/>
                </a:lnTo>
                <a:lnTo>
                  <a:pt x="32789" y="158761"/>
                </a:lnTo>
                <a:lnTo>
                  <a:pt x="56678" y="120270"/>
                </a:lnTo>
                <a:lnTo>
                  <a:pt x="86040" y="86040"/>
                </a:lnTo>
                <a:lnTo>
                  <a:pt x="120270" y="56678"/>
                </a:lnTo>
                <a:lnTo>
                  <a:pt x="158761" y="32789"/>
                </a:lnTo>
                <a:lnTo>
                  <a:pt x="200911" y="14976"/>
                </a:lnTo>
                <a:lnTo>
                  <a:pt x="246113" y="3844"/>
                </a:lnTo>
                <a:lnTo>
                  <a:pt x="293763" y="0"/>
                </a:lnTo>
                <a:lnTo>
                  <a:pt x="10464152" y="0"/>
                </a:lnTo>
                <a:lnTo>
                  <a:pt x="10511802" y="3844"/>
                </a:lnTo>
                <a:lnTo>
                  <a:pt x="10557004" y="14976"/>
                </a:lnTo>
                <a:lnTo>
                  <a:pt x="10599154" y="32789"/>
                </a:lnTo>
                <a:lnTo>
                  <a:pt x="10637645" y="56678"/>
                </a:lnTo>
                <a:lnTo>
                  <a:pt x="10671875" y="86040"/>
                </a:lnTo>
                <a:lnTo>
                  <a:pt x="10701237" y="120270"/>
                </a:lnTo>
                <a:lnTo>
                  <a:pt x="10725126" y="158761"/>
                </a:lnTo>
                <a:lnTo>
                  <a:pt x="10742939" y="200911"/>
                </a:lnTo>
                <a:lnTo>
                  <a:pt x="10754071" y="246113"/>
                </a:lnTo>
                <a:lnTo>
                  <a:pt x="10757916" y="293763"/>
                </a:lnTo>
                <a:lnTo>
                  <a:pt x="10757916" y="2996552"/>
                </a:lnTo>
                <a:lnTo>
                  <a:pt x="10754071" y="3044202"/>
                </a:lnTo>
                <a:lnTo>
                  <a:pt x="10742939" y="3089404"/>
                </a:lnTo>
                <a:lnTo>
                  <a:pt x="10725126" y="3131554"/>
                </a:lnTo>
                <a:lnTo>
                  <a:pt x="10701237" y="3170045"/>
                </a:lnTo>
                <a:lnTo>
                  <a:pt x="10671875" y="3204275"/>
                </a:lnTo>
                <a:lnTo>
                  <a:pt x="10637645" y="3233637"/>
                </a:lnTo>
                <a:lnTo>
                  <a:pt x="10599154" y="3257526"/>
                </a:lnTo>
                <a:lnTo>
                  <a:pt x="10557004" y="3275339"/>
                </a:lnTo>
                <a:lnTo>
                  <a:pt x="10511802" y="3286471"/>
                </a:lnTo>
                <a:lnTo>
                  <a:pt x="10464152" y="3290316"/>
                </a:lnTo>
                <a:lnTo>
                  <a:pt x="293763" y="3290316"/>
                </a:lnTo>
                <a:lnTo>
                  <a:pt x="246113" y="3286471"/>
                </a:lnTo>
                <a:lnTo>
                  <a:pt x="200911" y="3275339"/>
                </a:lnTo>
                <a:lnTo>
                  <a:pt x="158761" y="3257526"/>
                </a:lnTo>
                <a:lnTo>
                  <a:pt x="120270" y="3233637"/>
                </a:lnTo>
                <a:lnTo>
                  <a:pt x="86040" y="3204275"/>
                </a:lnTo>
                <a:lnTo>
                  <a:pt x="56678" y="3170045"/>
                </a:lnTo>
                <a:lnTo>
                  <a:pt x="32789" y="3131554"/>
                </a:lnTo>
                <a:lnTo>
                  <a:pt x="14976" y="3089404"/>
                </a:lnTo>
                <a:lnTo>
                  <a:pt x="3844" y="3044202"/>
                </a:lnTo>
                <a:lnTo>
                  <a:pt x="0" y="2996552"/>
                </a:lnTo>
                <a:lnTo>
                  <a:pt x="0" y="293763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28866" y="4410445"/>
            <a:ext cx="10591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aldığını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063" y="2276236"/>
            <a:ext cx="9088120" cy="322643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8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5">
                <a:latin typeface="Calibri"/>
                <a:cs typeface="Calibri"/>
              </a:rPr>
              <a:t>Hasta/yaralıların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adı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belirtilip,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olayın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tanımı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yapılmalı,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20">
                <a:latin typeface="Calibri"/>
                <a:cs typeface="Calibri"/>
              </a:rPr>
              <a:t>Hasta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/yaralı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sayısı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durumu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bildirilmeli,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35">
                <a:latin typeface="Calibri"/>
                <a:cs typeface="Calibri"/>
              </a:rPr>
              <a:t>Yapılan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uygulaması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belirtilmeli,</a:t>
            </a:r>
            <a:endParaRPr sz="2800">
              <a:latin typeface="Calibri"/>
              <a:cs typeface="Calibri"/>
            </a:endParaRPr>
          </a:p>
          <a:p>
            <a:pPr marL="469265" marR="5080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1256030" algn="l"/>
                <a:tab pos="2711450" algn="l"/>
                <a:tab pos="3552825" algn="l"/>
                <a:tab pos="4404360" algn="l"/>
                <a:tab pos="5111750" algn="l"/>
                <a:tab pos="6313805" algn="l"/>
                <a:tab pos="7182484" algn="l"/>
                <a:tab pos="8017509" algn="l"/>
              </a:tabLst>
            </a:pPr>
            <a:r>
              <a:rPr dirty="0" sz="2800" spc="-10">
                <a:latin typeface="Calibri"/>
                <a:cs typeface="Calibri"/>
              </a:rPr>
              <a:t>1</a:t>
            </a:r>
            <a:r>
              <a:rPr dirty="0" sz="2800" spc="5">
                <a:latin typeface="Calibri"/>
                <a:cs typeface="Calibri"/>
              </a:rPr>
              <a:t>1</a:t>
            </a:r>
            <a:r>
              <a:rPr dirty="0" sz="2800" spc="-5">
                <a:latin typeface="Calibri"/>
                <a:cs typeface="Calibri"/>
              </a:rPr>
              <a:t>2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 spc="-25">
                <a:latin typeface="Calibri"/>
                <a:cs typeface="Calibri"/>
              </a:rPr>
              <a:t>a</a:t>
            </a:r>
            <a:r>
              <a:rPr dirty="0" sz="2800" spc="-45">
                <a:latin typeface="Calibri"/>
                <a:cs typeface="Calibri"/>
              </a:rPr>
              <a:t>t</a:t>
            </a:r>
            <a:r>
              <a:rPr dirty="0" sz="2800" spc="-10">
                <a:latin typeface="Calibri"/>
                <a:cs typeface="Calibri"/>
              </a:rPr>
              <a:t>t</a:t>
            </a:r>
            <a:r>
              <a:rPr dirty="0" sz="2800" spc="-15">
                <a:latin typeface="Calibri"/>
                <a:cs typeface="Calibri"/>
              </a:rPr>
              <a:t>ı</a:t>
            </a:r>
            <a:r>
              <a:rPr dirty="0" sz="2800">
                <a:latin typeface="Calibri"/>
                <a:cs typeface="Calibri"/>
              </a:rPr>
              <a:t>n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</a:t>
            </a:r>
            <a:r>
              <a:rPr dirty="0" sz="2800" spc="-15">
                <a:latin typeface="Calibri"/>
                <a:cs typeface="Calibri"/>
              </a:rPr>
              <a:t>il</a:t>
            </a:r>
            <a:r>
              <a:rPr dirty="0" sz="2800" spc="-5">
                <a:latin typeface="Calibri"/>
                <a:cs typeface="Calibri"/>
              </a:rPr>
              <a:t>gi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k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ş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30">
                <a:latin typeface="Calibri"/>
                <a:cs typeface="Calibri"/>
              </a:rPr>
              <a:t>g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ek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an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ü</a:t>
            </a:r>
            <a:r>
              <a:rPr dirty="0" sz="2800" spc="-5">
                <a:latin typeface="Calibri"/>
                <a:cs typeface="Calibri"/>
              </a:rPr>
              <a:t>m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b</a:t>
            </a:r>
            <a:r>
              <a:rPr dirty="0" sz="2800" spc="-15">
                <a:latin typeface="Calibri"/>
                <a:cs typeface="Calibri"/>
              </a:rPr>
              <a:t>il</a:t>
            </a:r>
            <a:r>
              <a:rPr dirty="0" sz="2800" spc="-5">
                <a:latin typeface="Calibri"/>
                <a:cs typeface="Calibri"/>
              </a:rPr>
              <a:t>g</a:t>
            </a:r>
            <a:r>
              <a:rPr dirty="0" sz="2800" spc="-15">
                <a:latin typeface="Calibri"/>
                <a:cs typeface="Calibri"/>
              </a:rPr>
              <a:t>il</a:t>
            </a:r>
            <a:r>
              <a:rPr dirty="0" sz="2800" spc="-10">
                <a:latin typeface="Calibri"/>
                <a:cs typeface="Calibri"/>
              </a:rPr>
              <a:t>er</a:t>
            </a:r>
            <a:r>
              <a:rPr dirty="0" sz="2800" spc="-5">
                <a:latin typeface="Calibri"/>
                <a:cs typeface="Calibri"/>
              </a:rPr>
              <a:t>i  </a:t>
            </a:r>
            <a:r>
              <a:rPr dirty="0" sz="2800" spc="-15">
                <a:latin typeface="Calibri"/>
                <a:cs typeface="Calibri"/>
              </a:rPr>
              <a:t>söyleyinceye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kadar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telefon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kapatılmamalıdır.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3943" y="1353311"/>
            <a:ext cx="11384280" cy="605155"/>
            <a:chOff x="313943" y="1353311"/>
            <a:chExt cx="11384280" cy="605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1" y="1356359"/>
              <a:ext cx="11378183" cy="5989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6991" y="1356359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50106" y="1373047"/>
            <a:ext cx="91109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09110" algn="l"/>
              </a:tabLst>
            </a:pPr>
            <a:r>
              <a:rPr dirty="0" spc="-5"/>
              <a:t>112’NİN</a:t>
            </a:r>
            <a:r>
              <a:rPr dirty="0" spc="30"/>
              <a:t> </a:t>
            </a:r>
            <a:r>
              <a:rPr dirty="0" spc="-10"/>
              <a:t>ARANMASINDA	</a:t>
            </a:r>
            <a:r>
              <a:rPr dirty="0" spc="-45"/>
              <a:t>DİKKAT</a:t>
            </a:r>
            <a:r>
              <a:rPr dirty="0" spc="-40"/>
              <a:t> </a:t>
            </a:r>
            <a:r>
              <a:rPr dirty="0" spc="-10"/>
              <a:t>EDİLECEK </a:t>
            </a:r>
            <a:r>
              <a:rPr dirty="0" spc="-5"/>
              <a:t>HUSUSLAR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2122932"/>
            <a:ext cx="11109960" cy="1769745"/>
          </a:xfrm>
          <a:custGeom>
            <a:avLst/>
            <a:gdLst/>
            <a:ahLst/>
            <a:cxnLst/>
            <a:rect l="l" t="t" r="r" b="b"/>
            <a:pathLst>
              <a:path w="11109960" h="1769745">
                <a:moveTo>
                  <a:pt x="0" y="157962"/>
                </a:moveTo>
                <a:lnTo>
                  <a:pt x="8053" y="108035"/>
                </a:lnTo>
                <a:lnTo>
                  <a:pt x="30478" y="64673"/>
                </a:lnTo>
                <a:lnTo>
                  <a:pt x="64673" y="30478"/>
                </a:lnTo>
                <a:lnTo>
                  <a:pt x="108035" y="8053"/>
                </a:lnTo>
                <a:lnTo>
                  <a:pt x="157962" y="0"/>
                </a:lnTo>
                <a:lnTo>
                  <a:pt x="10951997" y="0"/>
                </a:lnTo>
                <a:lnTo>
                  <a:pt x="11001924" y="8053"/>
                </a:lnTo>
                <a:lnTo>
                  <a:pt x="11045286" y="30478"/>
                </a:lnTo>
                <a:lnTo>
                  <a:pt x="11079481" y="64673"/>
                </a:lnTo>
                <a:lnTo>
                  <a:pt x="11101906" y="108035"/>
                </a:lnTo>
                <a:lnTo>
                  <a:pt x="11109960" y="157962"/>
                </a:lnTo>
                <a:lnTo>
                  <a:pt x="11109960" y="1611401"/>
                </a:lnTo>
                <a:lnTo>
                  <a:pt x="11101906" y="1661328"/>
                </a:lnTo>
                <a:lnTo>
                  <a:pt x="11079481" y="1704690"/>
                </a:lnTo>
                <a:lnTo>
                  <a:pt x="11045286" y="1738885"/>
                </a:lnTo>
                <a:lnTo>
                  <a:pt x="11001924" y="1761310"/>
                </a:lnTo>
                <a:lnTo>
                  <a:pt x="10951997" y="1769364"/>
                </a:lnTo>
                <a:lnTo>
                  <a:pt x="157962" y="1769364"/>
                </a:lnTo>
                <a:lnTo>
                  <a:pt x="108035" y="1761310"/>
                </a:lnTo>
                <a:lnTo>
                  <a:pt x="64673" y="1738885"/>
                </a:lnTo>
                <a:lnTo>
                  <a:pt x="30478" y="1704690"/>
                </a:lnTo>
                <a:lnTo>
                  <a:pt x="8053" y="1661328"/>
                </a:lnTo>
                <a:lnTo>
                  <a:pt x="0" y="1611401"/>
                </a:lnTo>
                <a:lnTo>
                  <a:pt x="0" y="157962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03504" y="2332606"/>
            <a:ext cx="10198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latin typeface="Calibri"/>
                <a:cs typeface="Calibri"/>
              </a:rPr>
              <a:t>yardım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690" y="2332606"/>
            <a:ext cx="969391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254635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2755900" algn="l"/>
                <a:tab pos="3702050" algn="l"/>
                <a:tab pos="5143500" algn="l"/>
                <a:tab pos="7723505" algn="l"/>
                <a:tab pos="9109075" algn="l"/>
              </a:tabLst>
            </a:pPr>
            <a:r>
              <a:rPr dirty="0" sz="2800" spc="-55">
                <a:latin typeface="Calibri"/>
                <a:cs typeface="Calibri"/>
              </a:rPr>
              <a:t>K</a:t>
            </a:r>
            <a:r>
              <a:rPr dirty="0" sz="2800" spc="-10">
                <a:latin typeface="Calibri"/>
                <a:cs typeface="Calibri"/>
              </a:rPr>
              <a:t>ur</a:t>
            </a:r>
            <a:r>
              <a:rPr dirty="0" sz="2800" spc="-45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rm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y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0">
                <a:latin typeface="Calibri"/>
                <a:cs typeface="Calibri"/>
              </a:rPr>
              <a:t>y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n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s</a:t>
            </a:r>
            <a:r>
              <a:rPr dirty="0" sz="2800" spc="-30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/</a:t>
            </a:r>
            <a:r>
              <a:rPr dirty="0" sz="2800" spc="-60">
                <a:latin typeface="Calibri"/>
                <a:cs typeface="Calibri"/>
              </a:rPr>
              <a:t>y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7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ıl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70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60">
                <a:latin typeface="Calibri"/>
                <a:cs typeface="Calibri"/>
              </a:rPr>
              <a:t>y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p</a:t>
            </a:r>
            <a:r>
              <a:rPr dirty="0" sz="2800" spc="-15">
                <a:latin typeface="Calibri"/>
                <a:cs typeface="Calibri"/>
              </a:rPr>
              <a:t>ıl</a:t>
            </a:r>
            <a:r>
              <a:rPr dirty="0" sz="2800" spc="1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5">
                <a:latin typeface="Calibri"/>
                <a:cs typeface="Calibri"/>
              </a:rPr>
              <a:t>ilk  </a:t>
            </a:r>
            <a:r>
              <a:rPr dirty="0" sz="2800" spc="-10">
                <a:latin typeface="Calibri"/>
                <a:cs typeface="Calibri"/>
              </a:rPr>
              <a:t>uygulamalarını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5">
                <a:latin typeface="Calibri"/>
                <a:cs typeface="Calibri"/>
              </a:rPr>
              <a:t>kapsar.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olabildiğince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hızlı,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ancak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sakin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şekilde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yapılmalıdır.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0248" y="1389888"/>
            <a:ext cx="11384280" cy="605155"/>
            <a:chOff x="460248" y="1389888"/>
            <a:chExt cx="11384280" cy="605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6" y="1392936"/>
              <a:ext cx="11378183" cy="5989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3296" y="1392936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96715" y="1409579"/>
            <a:ext cx="43129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KURTARMA</a:t>
            </a:r>
            <a:r>
              <a:rPr dirty="0" spc="-50"/>
              <a:t> </a:t>
            </a:r>
            <a:r>
              <a:rPr dirty="0" spc="-10"/>
              <a:t>(MÜDAHALE)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963" y="4159404"/>
            <a:ext cx="2153406" cy="128320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557960" y="4007746"/>
            <a:ext cx="4475480" cy="2322195"/>
            <a:chOff x="7557960" y="4007746"/>
            <a:chExt cx="4475480" cy="23221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7960" y="4866844"/>
              <a:ext cx="1958337" cy="14630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6847" y="4007746"/>
              <a:ext cx="2516122" cy="177545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625255" y="4027704"/>
            <a:ext cx="4667885" cy="2451735"/>
            <a:chOff x="2625255" y="4027704"/>
            <a:chExt cx="4667885" cy="245173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5255" y="4985729"/>
              <a:ext cx="2447540" cy="14935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8453" y="4027704"/>
              <a:ext cx="2194557" cy="187299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" y="1351791"/>
            <a:ext cx="11383010" cy="603885"/>
            <a:chOff x="434340" y="1351791"/>
            <a:chExt cx="11383010" cy="603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8" y="1354835"/>
              <a:ext cx="11376659" cy="5974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7388" y="1354839"/>
              <a:ext cx="11376660" cy="597535"/>
            </a:xfrm>
            <a:custGeom>
              <a:avLst/>
              <a:gdLst/>
              <a:ahLst/>
              <a:cxnLst/>
              <a:rect l="l" t="t" r="r" b="b"/>
              <a:pathLst>
                <a:path w="11376660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11277092" y="0"/>
                  </a:lnTo>
                  <a:lnTo>
                    <a:pt x="11315848" y="7824"/>
                  </a:lnTo>
                  <a:lnTo>
                    <a:pt x="11347497" y="29162"/>
                  </a:lnTo>
                  <a:lnTo>
                    <a:pt x="11368835" y="60811"/>
                  </a:lnTo>
                  <a:lnTo>
                    <a:pt x="11376660" y="99567"/>
                  </a:lnTo>
                  <a:lnTo>
                    <a:pt x="11376660" y="497827"/>
                  </a:lnTo>
                  <a:lnTo>
                    <a:pt x="11368835" y="536586"/>
                  </a:lnTo>
                  <a:lnTo>
                    <a:pt x="11347497" y="568239"/>
                  </a:lnTo>
                  <a:lnTo>
                    <a:pt x="11315848" y="589581"/>
                  </a:lnTo>
                  <a:lnTo>
                    <a:pt x="11277092" y="597407"/>
                  </a:lnTo>
                  <a:lnTo>
                    <a:pt x="99568" y="597407"/>
                  </a:lnTo>
                  <a:lnTo>
                    <a:pt x="60811" y="589581"/>
                  </a:lnTo>
                  <a:lnTo>
                    <a:pt x="29162" y="568239"/>
                  </a:lnTo>
                  <a:lnTo>
                    <a:pt x="7824" y="536586"/>
                  </a:lnTo>
                  <a:lnTo>
                    <a:pt x="0" y="497827"/>
                  </a:lnTo>
                  <a:lnTo>
                    <a:pt x="0" y="99567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63880" y="2316474"/>
            <a:ext cx="11123930" cy="3992879"/>
          </a:xfrm>
          <a:custGeom>
            <a:avLst/>
            <a:gdLst/>
            <a:ahLst/>
            <a:cxnLst/>
            <a:rect l="l" t="t" r="r" b="b"/>
            <a:pathLst>
              <a:path w="11123930" h="3992879">
                <a:moveTo>
                  <a:pt x="0" y="356488"/>
                </a:moveTo>
                <a:lnTo>
                  <a:pt x="3254" y="308117"/>
                </a:lnTo>
                <a:lnTo>
                  <a:pt x="12733" y="261722"/>
                </a:lnTo>
                <a:lnTo>
                  <a:pt x="28014" y="217730"/>
                </a:lnTo>
                <a:lnTo>
                  <a:pt x="48670" y="176565"/>
                </a:lnTo>
                <a:lnTo>
                  <a:pt x="74277" y="138652"/>
                </a:lnTo>
                <a:lnTo>
                  <a:pt x="104411" y="104416"/>
                </a:lnTo>
                <a:lnTo>
                  <a:pt x="138647" y="74281"/>
                </a:lnTo>
                <a:lnTo>
                  <a:pt x="176560" y="48672"/>
                </a:lnTo>
                <a:lnTo>
                  <a:pt x="217725" y="28015"/>
                </a:lnTo>
                <a:lnTo>
                  <a:pt x="261718" y="12734"/>
                </a:lnTo>
                <a:lnTo>
                  <a:pt x="308114" y="3254"/>
                </a:lnTo>
                <a:lnTo>
                  <a:pt x="356489" y="0"/>
                </a:lnTo>
                <a:lnTo>
                  <a:pt x="10767187" y="0"/>
                </a:lnTo>
                <a:lnTo>
                  <a:pt x="10815561" y="3254"/>
                </a:lnTo>
                <a:lnTo>
                  <a:pt x="10861957" y="12734"/>
                </a:lnTo>
                <a:lnTo>
                  <a:pt x="10905950" y="28015"/>
                </a:lnTo>
                <a:lnTo>
                  <a:pt x="10947115" y="48672"/>
                </a:lnTo>
                <a:lnTo>
                  <a:pt x="10985028" y="74281"/>
                </a:lnTo>
                <a:lnTo>
                  <a:pt x="11019264" y="104416"/>
                </a:lnTo>
                <a:lnTo>
                  <a:pt x="11049398" y="138652"/>
                </a:lnTo>
                <a:lnTo>
                  <a:pt x="11075005" y="176565"/>
                </a:lnTo>
                <a:lnTo>
                  <a:pt x="11095661" y="217730"/>
                </a:lnTo>
                <a:lnTo>
                  <a:pt x="11110942" y="261722"/>
                </a:lnTo>
                <a:lnTo>
                  <a:pt x="11120421" y="308117"/>
                </a:lnTo>
                <a:lnTo>
                  <a:pt x="11123676" y="356488"/>
                </a:lnTo>
                <a:lnTo>
                  <a:pt x="11123676" y="3636403"/>
                </a:lnTo>
                <a:lnTo>
                  <a:pt x="11120421" y="3684775"/>
                </a:lnTo>
                <a:lnTo>
                  <a:pt x="11110942" y="3731168"/>
                </a:lnTo>
                <a:lnTo>
                  <a:pt x="11095661" y="3775159"/>
                </a:lnTo>
                <a:lnTo>
                  <a:pt x="11075005" y="3816323"/>
                </a:lnTo>
                <a:lnTo>
                  <a:pt x="11049398" y="3854235"/>
                </a:lnTo>
                <a:lnTo>
                  <a:pt x="11019264" y="3888470"/>
                </a:lnTo>
                <a:lnTo>
                  <a:pt x="10985028" y="3918603"/>
                </a:lnTo>
                <a:lnTo>
                  <a:pt x="10947115" y="3944210"/>
                </a:lnTo>
                <a:lnTo>
                  <a:pt x="10905950" y="3964866"/>
                </a:lnTo>
                <a:lnTo>
                  <a:pt x="10861957" y="3980146"/>
                </a:lnTo>
                <a:lnTo>
                  <a:pt x="10815561" y="3989625"/>
                </a:lnTo>
                <a:lnTo>
                  <a:pt x="10767187" y="3992879"/>
                </a:lnTo>
                <a:lnTo>
                  <a:pt x="356489" y="3992879"/>
                </a:lnTo>
                <a:lnTo>
                  <a:pt x="308114" y="3989625"/>
                </a:lnTo>
                <a:lnTo>
                  <a:pt x="261718" y="3980146"/>
                </a:lnTo>
                <a:lnTo>
                  <a:pt x="217725" y="3964866"/>
                </a:lnTo>
                <a:lnTo>
                  <a:pt x="176560" y="3944210"/>
                </a:lnTo>
                <a:lnTo>
                  <a:pt x="138647" y="3918603"/>
                </a:lnTo>
                <a:lnTo>
                  <a:pt x="104411" y="3888470"/>
                </a:lnTo>
                <a:lnTo>
                  <a:pt x="74277" y="3854235"/>
                </a:lnTo>
                <a:lnTo>
                  <a:pt x="48670" y="3816323"/>
                </a:lnTo>
                <a:lnTo>
                  <a:pt x="28014" y="3775159"/>
                </a:lnTo>
                <a:lnTo>
                  <a:pt x="12733" y="3731168"/>
                </a:lnTo>
                <a:lnTo>
                  <a:pt x="3254" y="3684775"/>
                </a:lnTo>
                <a:lnTo>
                  <a:pt x="0" y="3636403"/>
                </a:lnTo>
                <a:lnTo>
                  <a:pt x="0" y="356488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7114" y="1404554"/>
            <a:ext cx="10977245" cy="4752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6476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İLK</a:t>
            </a:r>
            <a:r>
              <a:rPr dirty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YARDIMCININ</a:t>
            </a:r>
            <a:r>
              <a:rPr dirty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MÜDAHALE</a:t>
            </a:r>
            <a:r>
              <a:rPr dirty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İLE	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İLGİLİ</a:t>
            </a:r>
            <a:r>
              <a:rPr dirty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ÖNCELİKLE</a:t>
            </a:r>
            <a:r>
              <a:rPr dirty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YAPMASI</a:t>
            </a:r>
            <a:r>
              <a:rPr dirty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GEREKENLER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Calibri"/>
              <a:cs typeface="Calibri"/>
            </a:endParaRPr>
          </a:p>
          <a:p>
            <a:pPr marL="609600" marR="147955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609600" algn="l"/>
                <a:tab pos="610235" algn="l"/>
                <a:tab pos="3185160" algn="l"/>
                <a:tab pos="4552315" algn="l"/>
                <a:tab pos="6853555" algn="l"/>
                <a:tab pos="7981315" algn="l"/>
                <a:tab pos="9378950" algn="l"/>
              </a:tabLst>
            </a:pP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s</a:t>
            </a:r>
            <a:r>
              <a:rPr dirty="0" sz="2800" spc="-45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/</a:t>
            </a:r>
            <a:r>
              <a:rPr dirty="0" sz="2800" spc="-60">
                <a:latin typeface="Calibri"/>
                <a:cs typeface="Calibri"/>
              </a:rPr>
              <a:t>y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ıl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ı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du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um</a:t>
            </a:r>
            <a:r>
              <a:rPr dirty="0" sz="2800" spc="-5">
                <a:latin typeface="Calibri"/>
                <a:cs typeface="Calibri"/>
              </a:rPr>
              <a:t>u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30">
                <a:latin typeface="Calibri"/>
                <a:cs typeface="Calibri"/>
              </a:rPr>
              <a:t>ğ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en</a:t>
            </a:r>
            <a:r>
              <a:rPr dirty="0" sz="2800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iril</a:t>
            </a:r>
            <a:r>
              <a:rPr dirty="0" sz="2800">
                <a:latin typeface="Calibri"/>
                <a:cs typeface="Calibri"/>
              </a:rPr>
              <a:t>i</a:t>
            </a:r>
            <a:r>
              <a:rPr dirty="0" sz="2800" spc="-5">
                <a:latin typeface="Calibri"/>
                <a:cs typeface="Calibri"/>
              </a:rPr>
              <a:t>p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10" b="1">
                <a:latin typeface="Calibri"/>
                <a:cs typeface="Calibri"/>
              </a:rPr>
              <a:t>(</a:t>
            </a:r>
            <a:r>
              <a:rPr dirty="0" sz="2800" spc="-10" b="1">
                <a:latin typeface="Calibri"/>
                <a:cs typeface="Calibri"/>
              </a:rPr>
              <a:t>A</a:t>
            </a:r>
            <a:r>
              <a:rPr dirty="0" sz="2800" spc="10" b="1">
                <a:latin typeface="Calibri"/>
                <a:cs typeface="Calibri"/>
              </a:rPr>
              <a:t>B</a:t>
            </a:r>
            <a:r>
              <a:rPr dirty="0" sz="2800" spc="-10" b="1">
                <a:latin typeface="Calibri"/>
                <a:cs typeface="Calibri"/>
              </a:rPr>
              <a:t>C</a:t>
            </a:r>
            <a:r>
              <a:rPr dirty="0" sz="2800" b="1">
                <a:latin typeface="Calibri"/>
                <a:cs typeface="Calibri"/>
              </a:rPr>
              <a:t>)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ö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5">
                <a:latin typeface="Calibri"/>
                <a:cs typeface="Calibri"/>
              </a:rPr>
              <a:t>li</a:t>
            </a:r>
            <a:r>
              <a:rPr dirty="0" sz="2800" spc="-10">
                <a:latin typeface="Calibri"/>
                <a:cs typeface="Calibri"/>
              </a:rPr>
              <a:t>k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m</a:t>
            </a:r>
            <a:r>
              <a:rPr dirty="0" sz="2800">
                <a:latin typeface="Calibri"/>
                <a:cs typeface="Calibri"/>
              </a:rPr>
              <a:t>ü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1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5">
                <a:latin typeface="Calibri"/>
                <a:cs typeface="Calibri"/>
              </a:rPr>
              <a:t>le  </a:t>
            </a:r>
            <a:r>
              <a:rPr dirty="0" sz="2800" spc="-5">
                <a:latin typeface="Calibri"/>
                <a:cs typeface="Calibri"/>
              </a:rPr>
              <a:t>edilecekler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belirlenir.</a:t>
            </a:r>
            <a:endParaRPr sz="2800">
              <a:latin typeface="Calibri"/>
              <a:cs typeface="Calibri"/>
            </a:endParaRPr>
          </a:p>
          <a:p>
            <a:pPr marL="690880" indent="-539115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690880" algn="l"/>
                <a:tab pos="691515" algn="l"/>
              </a:tabLst>
            </a:pPr>
            <a:r>
              <a:rPr dirty="0" sz="2800" spc="-20">
                <a:latin typeface="Calibri"/>
                <a:cs typeface="Calibri"/>
              </a:rPr>
              <a:t>Hasta/yaralının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korku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endişeleri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giderilir.</a:t>
            </a:r>
            <a:endParaRPr sz="2800">
              <a:latin typeface="Calibri"/>
              <a:cs typeface="Calibri"/>
            </a:endParaRPr>
          </a:p>
          <a:p>
            <a:pPr marL="690880" indent="-539115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690880" algn="l"/>
                <a:tab pos="691515" algn="l"/>
                <a:tab pos="8022590" algn="l"/>
              </a:tabLst>
            </a:pPr>
            <a:r>
              <a:rPr dirty="0" sz="2800" spc="-20">
                <a:latin typeface="Calibri"/>
                <a:cs typeface="Calibri"/>
              </a:rPr>
              <a:t>Hasta/yaralıya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müdahalede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yardımcı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olacak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kişiler	</a:t>
            </a:r>
            <a:r>
              <a:rPr dirty="0" sz="2800" spc="-25">
                <a:latin typeface="Calibri"/>
                <a:cs typeface="Calibri"/>
              </a:rPr>
              <a:t>organize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edilir.</a:t>
            </a:r>
            <a:endParaRPr sz="2800">
              <a:latin typeface="Calibri"/>
              <a:cs typeface="Calibri"/>
            </a:endParaRPr>
          </a:p>
          <a:p>
            <a:pPr marL="609600" marR="147955" indent="-457200">
              <a:lnSpc>
                <a:spcPct val="15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690880" algn="l"/>
                <a:tab pos="691515" algn="l"/>
                <a:tab pos="3176270" algn="l"/>
                <a:tab pos="5201920" algn="l"/>
                <a:tab pos="7380605" algn="l"/>
                <a:tab pos="8942705" algn="l"/>
                <a:tab pos="9747250" algn="l"/>
              </a:tabLst>
            </a:pPr>
            <a:r>
              <a:rPr dirty="0"/>
              <a:t>	</a:t>
            </a: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5">
                <a:latin typeface="Calibri"/>
                <a:cs typeface="Calibri"/>
              </a:rPr>
              <a:t>s</a:t>
            </a:r>
            <a:r>
              <a:rPr dirty="0" sz="2800" spc="-45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/</a:t>
            </a:r>
            <a:r>
              <a:rPr dirty="0" sz="2800" spc="-60">
                <a:latin typeface="Calibri"/>
                <a:cs typeface="Calibri"/>
              </a:rPr>
              <a:t>y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l</a:t>
            </a:r>
            <a:r>
              <a:rPr dirty="0" sz="2800" spc="-15">
                <a:latin typeface="Calibri"/>
                <a:cs typeface="Calibri"/>
              </a:rPr>
              <a:t>ı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ı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du</a:t>
            </a:r>
            <a:r>
              <a:rPr dirty="0" sz="2800" spc="-1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um</a:t>
            </a:r>
            <a:r>
              <a:rPr dirty="0" sz="2800" spc="-10">
                <a:latin typeface="Calibri"/>
                <a:cs typeface="Calibri"/>
              </a:rPr>
              <a:t>u</a:t>
            </a:r>
            <a:r>
              <a:rPr dirty="0" sz="2800">
                <a:latin typeface="Calibri"/>
                <a:cs typeface="Calibri"/>
              </a:rPr>
              <a:t>nu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ağ</a:t>
            </a:r>
            <a:r>
              <a:rPr dirty="0" sz="2800" spc="-15">
                <a:latin typeface="Calibri"/>
                <a:cs typeface="Calibri"/>
              </a:rPr>
              <a:t>ırl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şm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s</a:t>
            </a:r>
            <a:r>
              <a:rPr dirty="0" sz="2800" spc="-15">
                <a:latin typeface="Calibri"/>
                <a:cs typeface="Calibri"/>
              </a:rPr>
              <a:t>ın</a:t>
            </a:r>
            <a:r>
              <a:rPr dirty="0" sz="2800" spc="-5">
                <a:latin typeface="Calibri"/>
                <a:cs typeface="Calibri"/>
              </a:rPr>
              <a:t>ı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5">
                <a:latin typeface="Calibri"/>
                <a:cs typeface="Calibri"/>
              </a:rPr>
              <a:t>ö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m</a:t>
            </a:r>
            <a:r>
              <a:rPr dirty="0" sz="2800" spc="-5">
                <a:latin typeface="Calibri"/>
                <a:cs typeface="Calibri"/>
              </a:rPr>
              <a:t>ek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5">
                <a:latin typeface="Calibri"/>
                <a:cs typeface="Calibri"/>
              </a:rPr>
              <a:t>ç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5">
                <a:latin typeface="Calibri"/>
                <a:cs typeface="Calibri"/>
              </a:rPr>
              <a:t>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m</a:t>
            </a:r>
            <a:r>
              <a:rPr dirty="0" sz="2800" spc="-20">
                <a:latin typeface="Calibri"/>
                <a:cs typeface="Calibri"/>
              </a:rPr>
              <a:t>e</a:t>
            </a:r>
            <a:r>
              <a:rPr dirty="0" sz="2800" spc="-45">
                <a:latin typeface="Calibri"/>
                <a:cs typeface="Calibri"/>
              </a:rPr>
              <a:t>v</a:t>
            </a:r>
            <a:r>
              <a:rPr dirty="0" sz="2800" spc="10">
                <a:latin typeface="Calibri"/>
                <a:cs typeface="Calibri"/>
              </a:rPr>
              <a:t>c</a:t>
            </a:r>
            <a:r>
              <a:rPr dirty="0" sz="2800">
                <a:latin typeface="Calibri"/>
                <a:cs typeface="Calibri"/>
              </a:rPr>
              <a:t>u</a:t>
            </a:r>
            <a:r>
              <a:rPr dirty="0" sz="2800" spc="-5">
                <a:latin typeface="Calibri"/>
                <a:cs typeface="Calibri"/>
              </a:rPr>
              <a:t>t  </a:t>
            </a:r>
            <a:r>
              <a:rPr dirty="0" sz="2800" spc="-5">
                <a:latin typeface="Calibri"/>
                <a:cs typeface="Calibri"/>
              </a:rPr>
              <a:t>olanaklar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gerekli</a:t>
            </a:r>
            <a:r>
              <a:rPr dirty="0" sz="2800" spc="-10">
                <a:latin typeface="Calibri"/>
                <a:cs typeface="Calibri"/>
              </a:rPr>
              <a:t> müdahalelerde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bulunulur.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595" y="2098551"/>
            <a:ext cx="10785475" cy="4395470"/>
          </a:xfrm>
          <a:custGeom>
            <a:avLst/>
            <a:gdLst/>
            <a:ahLst/>
            <a:cxnLst/>
            <a:rect l="l" t="t" r="r" b="b"/>
            <a:pathLst>
              <a:path w="10785475" h="4395470">
                <a:moveTo>
                  <a:pt x="0" y="392404"/>
                </a:moveTo>
                <a:lnTo>
                  <a:pt x="3057" y="343180"/>
                </a:lnTo>
                <a:lnTo>
                  <a:pt x="11984" y="295782"/>
                </a:lnTo>
                <a:lnTo>
                  <a:pt x="26414" y="250576"/>
                </a:lnTo>
                <a:lnTo>
                  <a:pt x="45977" y="207930"/>
                </a:lnTo>
                <a:lnTo>
                  <a:pt x="70307" y="168212"/>
                </a:lnTo>
                <a:lnTo>
                  <a:pt x="99036" y="131790"/>
                </a:lnTo>
                <a:lnTo>
                  <a:pt x="131795" y="99031"/>
                </a:lnTo>
                <a:lnTo>
                  <a:pt x="168218" y="70304"/>
                </a:lnTo>
                <a:lnTo>
                  <a:pt x="207935" y="45975"/>
                </a:lnTo>
                <a:lnTo>
                  <a:pt x="250581" y="26412"/>
                </a:lnTo>
                <a:lnTo>
                  <a:pt x="295786" y="11984"/>
                </a:lnTo>
                <a:lnTo>
                  <a:pt x="343183" y="3057"/>
                </a:lnTo>
                <a:lnTo>
                  <a:pt x="392404" y="0"/>
                </a:lnTo>
                <a:lnTo>
                  <a:pt x="10392943" y="0"/>
                </a:lnTo>
                <a:lnTo>
                  <a:pt x="10442164" y="3057"/>
                </a:lnTo>
                <a:lnTo>
                  <a:pt x="10489561" y="11984"/>
                </a:lnTo>
                <a:lnTo>
                  <a:pt x="10534766" y="26412"/>
                </a:lnTo>
                <a:lnTo>
                  <a:pt x="10577412" y="45975"/>
                </a:lnTo>
                <a:lnTo>
                  <a:pt x="10617129" y="70304"/>
                </a:lnTo>
                <a:lnTo>
                  <a:pt x="10653552" y="99031"/>
                </a:lnTo>
                <a:lnTo>
                  <a:pt x="10686311" y="131790"/>
                </a:lnTo>
                <a:lnTo>
                  <a:pt x="10715040" y="168212"/>
                </a:lnTo>
                <a:lnTo>
                  <a:pt x="10739370" y="207930"/>
                </a:lnTo>
                <a:lnTo>
                  <a:pt x="10758933" y="250576"/>
                </a:lnTo>
                <a:lnTo>
                  <a:pt x="10773363" y="295782"/>
                </a:lnTo>
                <a:lnTo>
                  <a:pt x="10782290" y="343180"/>
                </a:lnTo>
                <a:lnTo>
                  <a:pt x="10785348" y="392404"/>
                </a:lnTo>
                <a:lnTo>
                  <a:pt x="10785348" y="4002798"/>
                </a:lnTo>
                <a:lnTo>
                  <a:pt x="10782290" y="4052022"/>
                </a:lnTo>
                <a:lnTo>
                  <a:pt x="10773363" y="4099421"/>
                </a:lnTo>
                <a:lnTo>
                  <a:pt x="10758933" y="4144628"/>
                </a:lnTo>
                <a:lnTo>
                  <a:pt x="10739370" y="4187275"/>
                </a:lnTo>
                <a:lnTo>
                  <a:pt x="10715040" y="4226994"/>
                </a:lnTo>
                <a:lnTo>
                  <a:pt x="10686311" y="4263418"/>
                </a:lnTo>
                <a:lnTo>
                  <a:pt x="10653552" y="4296178"/>
                </a:lnTo>
                <a:lnTo>
                  <a:pt x="10617129" y="4324907"/>
                </a:lnTo>
                <a:lnTo>
                  <a:pt x="10577412" y="4349238"/>
                </a:lnTo>
                <a:lnTo>
                  <a:pt x="10534766" y="4368801"/>
                </a:lnTo>
                <a:lnTo>
                  <a:pt x="10489561" y="4383231"/>
                </a:lnTo>
                <a:lnTo>
                  <a:pt x="10442164" y="4392158"/>
                </a:lnTo>
                <a:lnTo>
                  <a:pt x="10392943" y="4395216"/>
                </a:lnTo>
                <a:lnTo>
                  <a:pt x="392404" y="4395216"/>
                </a:lnTo>
                <a:lnTo>
                  <a:pt x="343183" y="4392158"/>
                </a:lnTo>
                <a:lnTo>
                  <a:pt x="295786" y="4383231"/>
                </a:lnTo>
                <a:lnTo>
                  <a:pt x="250581" y="4368801"/>
                </a:lnTo>
                <a:lnTo>
                  <a:pt x="207935" y="4349238"/>
                </a:lnTo>
                <a:lnTo>
                  <a:pt x="168218" y="4324907"/>
                </a:lnTo>
                <a:lnTo>
                  <a:pt x="131795" y="4296178"/>
                </a:lnTo>
                <a:lnTo>
                  <a:pt x="99036" y="4263418"/>
                </a:lnTo>
                <a:lnTo>
                  <a:pt x="70307" y="4226994"/>
                </a:lnTo>
                <a:lnTo>
                  <a:pt x="45977" y="4187275"/>
                </a:lnTo>
                <a:lnTo>
                  <a:pt x="26414" y="4144628"/>
                </a:lnTo>
                <a:lnTo>
                  <a:pt x="11984" y="4099421"/>
                </a:lnTo>
                <a:lnTo>
                  <a:pt x="3057" y="4052022"/>
                </a:lnTo>
                <a:lnTo>
                  <a:pt x="0" y="4002798"/>
                </a:lnTo>
                <a:lnTo>
                  <a:pt x="0" y="392404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60248" y="1382265"/>
            <a:ext cx="11384280" cy="586740"/>
            <a:chOff x="460248" y="1382265"/>
            <a:chExt cx="11384280" cy="586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6" y="1385315"/>
              <a:ext cx="11378183" cy="5806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3296" y="1385313"/>
              <a:ext cx="11378565" cy="581025"/>
            </a:xfrm>
            <a:custGeom>
              <a:avLst/>
              <a:gdLst/>
              <a:ahLst/>
              <a:cxnLst/>
              <a:rect l="l" t="t" r="r" b="b"/>
              <a:pathLst>
                <a:path w="11378565" h="581025">
                  <a:moveTo>
                    <a:pt x="0" y="96774"/>
                  </a:moveTo>
                  <a:lnTo>
                    <a:pt x="7605" y="59107"/>
                  </a:lnTo>
                  <a:lnTo>
                    <a:pt x="28346" y="28346"/>
                  </a:lnTo>
                  <a:lnTo>
                    <a:pt x="59107" y="7605"/>
                  </a:lnTo>
                  <a:lnTo>
                    <a:pt x="96774" y="0"/>
                  </a:lnTo>
                  <a:lnTo>
                    <a:pt x="11281410" y="0"/>
                  </a:lnTo>
                  <a:lnTo>
                    <a:pt x="11319081" y="7605"/>
                  </a:lnTo>
                  <a:lnTo>
                    <a:pt x="11349842" y="28346"/>
                  </a:lnTo>
                  <a:lnTo>
                    <a:pt x="11370580" y="59107"/>
                  </a:lnTo>
                  <a:lnTo>
                    <a:pt x="11378184" y="96774"/>
                  </a:lnTo>
                  <a:lnTo>
                    <a:pt x="11378184" y="483870"/>
                  </a:lnTo>
                  <a:lnTo>
                    <a:pt x="11370580" y="521541"/>
                  </a:lnTo>
                  <a:lnTo>
                    <a:pt x="11349842" y="552302"/>
                  </a:lnTo>
                  <a:lnTo>
                    <a:pt x="11319081" y="573040"/>
                  </a:lnTo>
                  <a:lnTo>
                    <a:pt x="11281410" y="580644"/>
                  </a:lnTo>
                  <a:lnTo>
                    <a:pt x="96774" y="580644"/>
                  </a:lnTo>
                  <a:lnTo>
                    <a:pt x="59107" y="573040"/>
                  </a:lnTo>
                  <a:lnTo>
                    <a:pt x="28346" y="552302"/>
                  </a:lnTo>
                  <a:lnTo>
                    <a:pt x="7605" y="521541"/>
                  </a:lnTo>
                  <a:lnTo>
                    <a:pt x="0" y="483870"/>
                  </a:lnTo>
                  <a:lnTo>
                    <a:pt x="0" y="96774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62901" y="1426885"/>
            <a:ext cx="10977245" cy="4756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64760" algn="l"/>
              </a:tabLst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İLK</a:t>
            </a:r>
            <a:r>
              <a:rPr dirty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YARDIMCININ</a:t>
            </a:r>
            <a:r>
              <a:rPr dirty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MÜDAHALE</a:t>
            </a:r>
            <a:r>
              <a:rPr dirty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İLE	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İLGİLİ</a:t>
            </a:r>
            <a:r>
              <a:rPr dirty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ÖNCELİKLE</a:t>
            </a:r>
            <a:r>
              <a:rPr dirty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YAPMASI</a:t>
            </a:r>
            <a:r>
              <a:rPr dirty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GEREKENLER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Calibri"/>
              <a:cs typeface="Calibri"/>
            </a:endParaRPr>
          </a:p>
          <a:p>
            <a:pPr marL="608330" indent="-457834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608330" algn="l"/>
                <a:tab pos="608965" algn="l"/>
              </a:tabLst>
            </a:pPr>
            <a:r>
              <a:rPr dirty="0" sz="2800" spc="-20">
                <a:latin typeface="Calibri"/>
                <a:cs typeface="Calibri"/>
              </a:rPr>
              <a:t>Kırıklara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yerinde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edilir.</a:t>
            </a:r>
            <a:endParaRPr sz="2800">
              <a:latin typeface="Calibri"/>
              <a:cs typeface="Calibri"/>
            </a:endParaRPr>
          </a:p>
          <a:p>
            <a:pPr marL="608330" indent="-457834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608330" algn="l"/>
                <a:tab pos="608965" algn="l"/>
              </a:tabLst>
            </a:pPr>
            <a:r>
              <a:rPr dirty="0" sz="2800" spc="-20">
                <a:latin typeface="Calibri"/>
                <a:cs typeface="Calibri"/>
              </a:rPr>
              <a:t>Hasta/yaralı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sıcak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tutulur.</a:t>
            </a:r>
            <a:endParaRPr sz="2800">
              <a:latin typeface="Calibri"/>
              <a:cs typeface="Calibri"/>
            </a:endParaRPr>
          </a:p>
          <a:p>
            <a:pPr marL="608330" indent="-457834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608330" algn="l"/>
                <a:tab pos="608965" algn="l"/>
              </a:tabLst>
            </a:pPr>
            <a:r>
              <a:rPr dirty="0" sz="2800" spc="-20">
                <a:latin typeface="Calibri"/>
                <a:cs typeface="Calibri"/>
              </a:rPr>
              <a:t>Hasta/yaralının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yarasını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görmesi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engellenir.</a:t>
            </a:r>
            <a:endParaRPr sz="2800">
              <a:latin typeface="Calibri"/>
              <a:cs typeface="Calibri"/>
            </a:endParaRPr>
          </a:p>
          <a:p>
            <a:pPr marL="608330" indent="-457834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608330" algn="l"/>
                <a:tab pos="608965" algn="l"/>
              </a:tabLst>
            </a:pPr>
            <a:r>
              <a:rPr dirty="0" sz="2800" spc="-20">
                <a:latin typeface="Calibri"/>
                <a:cs typeface="Calibri"/>
              </a:rPr>
              <a:t>Hasta/yaralıyı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hareket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ettirmeden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yapılır.</a:t>
            </a:r>
            <a:endParaRPr sz="2800">
              <a:latin typeface="Calibri"/>
              <a:cs typeface="Calibri"/>
            </a:endParaRPr>
          </a:p>
          <a:p>
            <a:pPr marL="608330" marR="1016635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608330" algn="l"/>
                <a:tab pos="608965" algn="l"/>
              </a:tabLst>
            </a:pPr>
            <a:r>
              <a:rPr dirty="0" sz="2800" spc="-20">
                <a:latin typeface="Calibri"/>
                <a:cs typeface="Calibri"/>
              </a:rPr>
              <a:t>Hasta/yaralının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uygun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yöntemlerle,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yakın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kuruluşuna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sevki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sağlanır</a:t>
            </a:r>
            <a:r>
              <a:rPr dirty="0" sz="2800" spc="-5">
                <a:latin typeface="Calibri"/>
                <a:cs typeface="Calibri"/>
              </a:rPr>
              <a:t> (112).</a:t>
            </a:r>
            <a:endParaRPr sz="2800">
              <a:latin typeface="Calibri"/>
              <a:cs typeface="Calibri"/>
            </a:endParaRPr>
          </a:p>
          <a:p>
            <a:pPr marL="151130" marR="993140">
              <a:lnSpc>
                <a:spcPct val="100000"/>
              </a:lnSpc>
              <a:spcBef>
                <a:spcPts val="600"/>
              </a:spcBef>
            </a:pP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(*)</a:t>
            </a:r>
            <a:r>
              <a:rPr dirty="0" sz="28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Ağır</a:t>
            </a:r>
            <a:r>
              <a:rPr dirty="0" sz="28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H/Y</a:t>
            </a:r>
            <a:r>
              <a:rPr dirty="0" sz="28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Calibri"/>
                <a:cs typeface="Calibri"/>
              </a:rPr>
              <a:t>hayati</a:t>
            </a:r>
            <a:r>
              <a:rPr dirty="0" sz="2800" spc="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tehlikede</a:t>
            </a:r>
            <a:r>
              <a:rPr dirty="0" sz="280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olmadığı</a:t>
            </a:r>
            <a:r>
              <a:rPr dirty="0" sz="2800" spc="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sürece</a:t>
            </a:r>
            <a:r>
              <a:rPr dirty="0" sz="2800" spc="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asla</a:t>
            </a:r>
            <a:r>
              <a:rPr dirty="0" sz="2800" spc="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C00000"/>
                </a:solidFill>
                <a:latin typeface="Calibri"/>
                <a:cs typeface="Calibri"/>
              </a:rPr>
              <a:t>yerinden</a:t>
            </a:r>
            <a:r>
              <a:rPr dirty="0" sz="2800" spc="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Calibri"/>
                <a:cs typeface="Calibri"/>
              </a:rPr>
              <a:t>hareket </a:t>
            </a:r>
            <a:r>
              <a:rPr dirty="0" sz="2800" spc="-6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ettirilmemelidir!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2170172"/>
            <a:ext cx="9252585" cy="4006850"/>
          </a:xfrm>
          <a:custGeom>
            <a:avLst/>
            <a:gdLst/>
            <a:ahLst/>
            <a:cxnLst/>
            <a:rect l="l" t="t" r="r" b="b"/>
            <a:pathLst>
              <a:path w="9252585" h="4006850">
                <a:moveTo>
                  <a:pt x="0" y="357708"/>
                </a:moveTo>
                <a:lnTo>
                  <a:pt x="3265" y="309171"/>
                </a:lnTo>
                <a:lnTo>
                  <a:pt x="12777" y="262618"/>
                </a:lnTo>
                <a:lnTo>
                  <a:pt x="28109" y="218475"/>
                </a:lnTo>
                <a:lnTo>
                  <a:pt x="48836" y="177169"/>
                </a:lnTo>
                <a:lnTo>
                  <a:pt x="74531" y="139126"/>
                </a:lnTo>
                <a:lnTo>
                  <a:pt x="104768" y="104773"/>
                </a:lnTo>
                <a:lnTo>
                  <a:pt x="139121" y="74535"/>
                </a:lnTo>
                <a:lnTo>
                  <a:pt x="177164" y="48839"/>
                </a:lnTo>
                <a:lnTo>
                  <a:pt x="218470" y="28111"/>
                </a:lnTo>
                <a:lnTo>
                  <a:pt x="262613" y="12778"/>
                </a:lnTo>
                <a:lnTo>
                  <a:pt x="309168" y="3265"/>
                </a:lnTo>
                <a:lnTo>
                  <a:pt x="357708" y="0"/>
                </a:lnTo>
                <a:lnTo>
                  <a:pt x="8894495" y="0"/>
                </a:lnTo>
                <a:lnTo>
                  <a:pt x="8943035" y="3265"/>
                </a:lnTo>
                <a:lnTo>
                  <a:pt x="8989590" y="12778"/>
                </a:lnTo>
                <a:lnTo>
                  <a:pt x="9033733" y="28111"/>
                </a:lnTo>
                <a:lnTo>
                  <a:pt x="9075039" y="48839"/>
                </a:lnTo>
                <a:lnTo>
                  <a:pt x="9113082" y="74535"/>
                </a:lnTo>
                <a:lnTo>
                  <a:pt x="9147435" y="104773"/>
                </a:lnTo>
                <a:lnTo>
                  <a:pt x="9177672" y="139126"/>
                </a:lnTo>
                <a:lnTo>
                  <a:pt x="9203367" y="177169"/>
                </a:lnTo>
                <a:lnTo>
                  <a:pt x="9224094" y="218475"/>
                </a:lnTo>
                <a:lnTo>
                  <a:pt x="9239426" y="262618"/>
                </a:lnTo>
                <a:lnTo>
                  <a:pt x="9248938" y="309171"/>
                </a:lnTo>
                <a:lnTo>
                  <a:pt x="9252204" y="357708"/>
                </a:lnTo>
                <a:lnTo>
                  <a:pt x="9252204" y="3648900"/>
                </a:lnTo>
                <a:lnTo>
                  <a:pt x="9248938" y="3697437"/>
                </a:lnTo>
                <a:lnTo>
                  <a:pt x="9239426" y="3743989"/>
                </a:lnTo>
                <a:lnTo>
                  <a:pt x="9224094" y="3788131"/>
                </a:lnTo>
                <a:lnTo>
                  <a:pt x="9203367" y="3829435"/>
                </a:lnTo>
                <a:lnTo>
                  <a:pt x="9177672" y="3867477"/>
                </a:lnTo>
                <a:lnTo>
                  <a:pt x="9147435" y="3901828"/>
                </a:lnTo>
                <a:lnTo>
                  <a:pt x="9113082" y="3932065"/>
                </a:lnTo>
                <a:lnTo>
                  <a:pt x="9075039" y="3957759"/>
                </a:lnTo>
                <a:lnTo>
                  <a:pt x="9033733" y="3978486"/>
                </a:lnTo>
                <a:lnTo>
                  <a:pt x="8989590" y="3993818"/>
                </a:lnTo>
                <a:lnTo>
                  <a:pt x="8943035" y="4003330"/>
                </a:lnTo>
                <a:lnTo>
                  <a:pt x="8894495" y="4006596"/>
                </a:lnTo>
                <a:lnTo>
                  <a:pt x="357708" y="4006596"/>
                </a:lnTo>
                <a:lnTo>
                  <a:pt x="309168" y="4003330"/>
                </a:lnTo>
                <a:lnTo>
                  <a:pt x="262613" y="3993818"/>
                </a:lnTo>
                <a:lnTo>
                  <a:pt x="218470" y="3978486"/>
                </a:lnTo>
                <a:lnTo>
                  <a:pt x="177164" y="3957759"/>
                </a:lnTo>
                <a:lnTo>
                  <a:pt x="139121" y="3932065"/>
                </a:lnTo>
                <a:lnTo>
                  <a:pt x="104768" y="3901828"/>
                </a:lnTo>
                <a:lnTo>
                  <a:pt x="74531" y="3867477"/>
                </a:lnTo>
                <a:lnTo>
                  <a:pt x="48836" y="3829435"/>
                </a:lnTo>
                <a:lnTo>
                  <a:pt x="28109" y="3788131"/>
                </a:lnTo>
                <a:lnTo>
                  <a:pt x="12777" y="3743989"/>
                </a:lnTo>
                <a:lnTo>
                  <a:pt x="3265" y="3697437"/>
                </a:lnTo>
                <a:lnTo>
                  <a:pt x="0" y="3648900"/>
                </a:lnTo>
                <a:lnTo>
                  <a:pt x="0" y="357708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080" y="2217679"/>
            <a:ext cx="8823960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5761990" algn="l"/>
              </a:tabLst>
            </a:pPr>
            <a:r>
              <a:rPr dirty="0" sz="2800" spc="-5">
                <a:latin typeface="Calibri"/>
                <a:cs typeface="Calibri"/>
              </a:rPr>
              <a:t>İ</a:t>
            </a:r>
            <a:r>
              <a:rPr dirty="0" sz="2800" spc="-5">
                <a:latin typeface="Calibri"/>
                <a:cs typeface="Calibri"/>
              </a:rPr>
              <a:t>nsan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vücudu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ilgili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temel </a:t>
            </a:r>
            <a:r>
              <a:rPr dirty="0" sz="2800" spc="-15">
                <a:latin typeface="Calibri"/>
                <a:cs typeface="Calibri"/>
              </a:rPr>
              <a:t>bilgilere	</a:t>
            </a:r>
            <a:r>
              <a:rPr dirty="0" sz="2800" spc="-10">
                <a:latin typeface="Calibri"/>
                <a:cs typeface="Calibri"/>
              </a:rPr>
              <a:t>sahip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olmalı,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>
                <a:latin typeface="Calibri"/>
                <a:cs typeface="Calibri"/>
              </a:rPr>
              <a:t>Önce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kendi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güvenliğini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korumalı,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>
                <a:latin typeface="Calibri"/>
                <a:cs typeface="Calibri"/>
              </a:rPr>
              <a:t>Sakin,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kendine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güvenli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pratik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olmalı,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>
                <a:latin typeface="Calibri"/>
                <a:cs typeface="Calibri"/>
              </a:rPr>
              <a:t>Eldeki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olanakları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değerlendirebilmeli,</a:t>
            </a:r>
            <a:endParaRPr sz="28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5887720" algn="l"/>
              </a:tabLst>
            </a:pPr>
            <a:r>
              <a:rPr dirty="0" sz="2800" spc="-15">
                <a:latin typeface="Calibri"/>
                <a:cs typeface="Calibri"/>
              </a:rPr>
              <a:t>Olayı</a:t>
            </a:r>
            <a:r>
              <a:rPr dirty="0" sz="2800" spc="2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anında</a:t>
            </a:r>
            <a:r>
              <a:rPr dirty="0" sz="2800" spc="2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27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doğru</a:t>
            </a:r>
            <a:r>
              <a:rPr dirty="0" sz="2800" spc="27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olarak</a:t>
            </a:r>
            <a:r>
              <a:rPr dirty="0" sz="2800" spc="28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haber	</a:t>
            </a:r>
            <a:r>
              <a:rPr dirty="0" sz="2800" spc="-15">
                <a:latin typeface="Calibri"/>
                <a:cs typeface="Calibri"/>
              </a:rPr>
              <a:t>verebilmeli</a:t>
            </a:r>
            <a:r>
              <a:rPr dirty="0" sz="2800" spc="250"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(112’nin </a:t>
            </a:r>
            <a:r>
              <a:rPr dirty="0" sz="2800" spc="-6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aranması)</a:t>
            </a:r>
            <a:r>
              <a:rPr dirty="0" sz="2800" spc="-1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5068" y="4777999"/>
            <a:ext cx="21964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4715" algn="l"/>
              </a:tabLst>
            </a:pPr>
            <a:r>
              <a:rPr dirty="0" sz="2800" spc="-35">
                <a:latin typeface="Calibri"/>
                <a:cs typeface="Calibri"/>
              </a:rPr>
              <a:t>v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l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10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080" y="4777999"/>
            <a:ext cx="637730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  <a:tab pos="2168525" algn="l"/>
                <a:tab pos="3368040" algn="l"/>
                <a:tab pos="4853940" algn="l"/>
              </a:tabLst>
            </a:pPr>
            <a:r>
              <a:rPr dirty="0" sz="2800" spc="-10">
                <a:latin typeface="Calibri"/>
                <a:cs typeface="Calibri"/>
              </a:rPr>
              <a:t>Ç</a:t>
            </a:r>
            <a:r>
              <a:rPr dirty="0" sz="2800" spc="-20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v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-5">
                <a:latin typeface="Calibri"/>
                <a:cs typeface="Calibri"/>
              </a:rPr>
              <a:t>eki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k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ş</a:t>
            </a:r>
            <a:r>
              <a:rPr dirty="0" sz="2800" spc="-15">
                <a:latin typeface="Calibri"/>
                <a:cs typeface="Calibri"/>
              </a:rPr>
              <a:t>il</a:t>
            </a:r>
            <a:r>
              <a:rPr dirty="0" sz="2800" spc="-10">
                <a:latin typeface="Calibri"/>
                <a:cs typeface="Calibri"/>
              </a:rPr>
              <a:t>er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-45">
                <a:latin typeface="Calibri"/>
                <a:cs typeface="Calibri"/>
              </a:rPr>
              <a:t>r</a:t>
            </a:r>
            <a:r>
              <a:rPr dirty="0" sz="2800" spc="-65">
                <a:latin typeface="Calibri"/>
                <a:cs typeface="Calibri"/>
              </a:rPr>
              <a:t>g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 spc="-70">
                <a:latin typeface="Calibri"/>
                <a:cs typeface="Calibri"/>
              </a:rPr>
              <a:t>z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0">
                <a:latin typeface="Calibri"/>
                <a:cs typeface="Calibri"/>
              </a:rPr>
              <a:t>b</a:t>
            </a:r>
            <a:r>
              <a:rPr dirty="0" sz="2800" spc="-15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m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15">
                <a:latin typeface="Calibri"/>
                <a:cs typeface="Calibri"/>
              </a:rPr>
              <a:t>li  </a:t>
            </a:r>
            <a:r>
              <a:rPr dirty="0" sz="2800" spc="-15">
                <a:latin typeface="Calibri"/>
                <a:cs typeface="Calibri"/>
              </a:rPr>
              <a:t>yararlanabilmeli,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>
                <a:latin typeface="Calibri"/>
                <a:cs typeface="Calibri"/>
              </a:rPr>
              <a:t>İyi</a:t>
            </a:r>
            <a:r>
              <a:rPr dirty="0" sz="2800" spc="-10">
                <a:latin typeface="Calibri"/>
                <a:cs typeface="Calibri"/>
              </a:rPr>
              <a:t> bir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iletişim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becerisine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sahip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olmalıdır.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0623" y="1367025"/>
            <a:ext cx="11383010" cy="605155"/>
            <a:chOff x="420623" y="1367025"/>
            <a:chExt cx="11383010" cy="6051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672" y="1370076"/>
              <a:ext cx="11376659" cy="5989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3671" y="1370073"/>
              <a:ext cx="11376660" cy="599440"/>
            </a:xfrm>
            <a:custGeom>
              <a:avLst/>
              <a:gdLst/>
              <a:ahLst/>
              <a:cxnLst/>
              <a:rect l="l" t="t" r="r" b="b"/>
              <a:pathLst>
                <a:path w="1137666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6838" y="0"/>
                  </a:lnTo>
                  <a:lnTo>
                    <a:pt x="11315693" y="7844"/>
                  </a:lnTo>
                  <a:lnTo>
                    <a:pt x="11347423" y="29236"/>
                  </a:lnTo>
                  <a:lnTo>
                    <a:pt x="11368815" y="60966"/>
                  </a:lnTo>
                  <a:lnTo>
                    <a:pt x="11376660" y="99822"/>
                  </a:lnTo>
                  <a:lnTo>
                    <a:pt x="11376660" y="499110"/>
                  </a:lnTo>
                  <a:lnTo>
                    <a:pt x="11368815" y="537965"/>
                  </a:lnTo>
                  <a:lnTo>
                    <a:pt x="11347423" y="569695"/>
                  </a:lnTo>
                  <a:lnTo>
                    <a:pt x="11315693" y="591087"/>
                  </a:lnTo>
                  <a:lnTo>
                    <a:pt x="11276838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18858" y="1386702"/>
            <a:ext cx="51866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29280" algn="l"/>
              </a:tabLst>
            </a:pPr>
            <a:r>
              <a:rPr dirty="0"/>
              <a:t>İLK</a:t>
            </a:r>
            <a:r>
              <a:rPr dirty="0" spc="5"/>
              <a:t> </a:t>
            </a:r>
            <a:r>
              <a:rPr dirty="0" spc="-30"/>
              <a:t>YARDIMCININ	</a:t>
            </a:r>
            <a:r>
              <a:rPr dirty="0" spc="-10"/>
              <a:t>ÖZELLİKLERİ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8994" y="2640055"/>
            <a:ext cx="1734307" cy="296265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6228" y="2326974"/>
            <a:ext cx="6226810" cy="18370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38885" marR="5080" indent="-1226820">
              <a:lnSpc>
                <a:spcPct val="135000"/>
              </a:lnSpc>
              <a:spcBef>
                <a:spcPts val="100"/>
              </a:spcBef>
            </a:pPr>
            <a:r>
              <a:rPr dirty="0" sz="4400">
                <a:solidFill>
                  <a:srgbClr val="CC0000"/>
                </a:solidFill>
                <a:latin typeface="Arial"/>
                <a:cs typeface="Arial"/>
              </a:rPr>
              <a:t>İLK</a:t>
            </a:r>
            <a:r>
              <a:rPr dirty="0" sz="4400" spc="-13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4400" spc="-70">
                <a:solidFill>
                  <a:srgbClr val="CC0000"/>
                </a:solidFill>
                <a:latin typeface="Arial"/>
                <a:cs typeface="Arial"/>
              </a:rPr>
              <a:t>YARDIM</a:t>
            </a:r>
            <a:r>
              <a:rPr dirty="0" sz="4400" spc="-145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CC0000"/>
                </a:solidFill>
                <a:latin typeface="Arial"/>
                <a:cs typeface="Arial"/>
              </a:rPr>
              <a:t>EĞİTİMİNE </a:t>
            </a:r>
            <a:r>
              <a:rPr dirty="0" sz="4400" spc="-121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4400" spc="-5">
                <a:solidFill>
                  <a:srgbClr val="CC0000"/>
                </a:solidFill>
                <a:latin typeface="Arial"/>
                <a:cs typeface="Arial"/>
              </a:rPr>
              <a:t>HOŞGELDİNİZ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155" y="1339596"/>
            <a:ext cx="11219815" cy="603885"/>
            <a:chOff x="486155" y="1339596"/>
            <a:chExt cx="11219815" cy="603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3" y="1342644"/>
              <a:ext cx="11213591" cy="5974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203" y="1342644"/>
              <a:ext cx="11214100" cy="597535"/>
            </a:xfrm>
            <a:custGeom>
              <a:avLst/>
              <a:gdLst/>
              <a:ahLst/>
              <a:cxnLst/>
              <a:rect l="l" t="t" r="r" b="b"/>
              <a:pathLst>
                <a:path w="11214100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11114024" y="0"/>
                  </a:lnTo>
                  <a:lnTo>
                    <a:pt x="11152780" y="7824"/>
                  </a:lnTo>
                  <a:lnTo>
                    <a:pt x="11184429" y="29162"/>
                  </a:lnTo>
                  <a:lnTo>
                    <a:pt x="11205767" y="60811"/>
                  </a:lnTo>
                  <a:lnTo>
                    <a:pt x="11213592" y="99567"/>
                  </a:lnTo>
                  <a:lnTo>
                    <a:pt x="11213592" y="497839"/>
                  </a:lnTo>
                  <a:lnTo>
                    <a:pt x="11205767" y="536596"/>
                  </a:lnTo>
                  <a:lnTo>
                    <a:pt x="11184429" y="568245"/>
                  </a:lnTo>
                  <a:lnTo>
                    <a:pt x="11152780" y="589583"/>
                  </a:lnTo>
                  <a:lnTo>
                    <a:pt x="11114024" y="597407"/>
                  </a:lnTo>
                  <a:lnTo>
                    <a:pt x="99568" y="597407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7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0"/>
              <a:t>HAYAT</a:t>
            </a:r>
            <a:r>
              <a:rPr dirty="0" spc="-20"/>
              <a:t> </a:t>
            </a:r>
            <a:r>
              <a:rPr dirty="0" spc="-45"/>
              <a:t>KURTARMA</a:t>
            </a:r>
            <a:r>
              <a:rPr dirty="0" spc="-35"/>
              <a:t> </a:t>
            </a:r>
            <a:r>
              <a:rPr dirty="0" spc="-5"/>
              <a:t>ZİNCİRİ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7343" y="2579670"/>
            <a:ext cx="9426581" cy="304773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1374645"/>
            <a:ext cx="11384280" cy="601980"/>
            <a:chOff x="460248" y="1374645"/>
            <a:chExt cx="11384280" cy="601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6" y="1377695"/>
              <a:ext cx="11378183" cy="5958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3296" y="1377693"/>
              <a:ext cx="11378565" cy="596265"/>
            </a:xfrm>
            <a:custGeom>
              <a:avLst/>
              <a:gdLst/>
              <a:ahLst/>
              <a:cxnLst/>
              <a:rect l="l" t="t" r="r" b="b"/>
              <a:pathLst>
                <a:path w="11378565" h="596264">
                  <a:moveTo>
                    <a:pt x="0" y="99313"/>
                  </a:moveTo>
                  <a:lnTo>
                    <a:pt x="7804" y="60655"/>
                  </a:lnTo>
                  <a:lnTo>
                    <a:pt x="29087" y="29087"/>
                  </a:lnTo>
                  <a:lnTo>
                    <a:pt x="60655" y="7804"/>
                  </a:lnTo>
                  <a:lnTo>
                    <a:pt x="99314" y="0"/>
                  </a:lnTo>
                  <a:lnTo>
                    <a:pt x="11278870" y="0"/>
                  </a:lnTo>
                  <a:lnTo>
                    <a:pt x="11317528" y="7804"/>
                  </a:lnTo>
                  <a:lnTo>
                    <a:pt x="11349096" y="29087"/>
                  </a:lnTo>
                  <a:lnTo>
                    <a:pt x="11370379" y="60655"/>
                  </a:lnTo>
                  <a:lnTo>
                    <a:pt x="11378184" y="99313"/>
                  </a:lnTo>
                  <a:lnTo>
                    <a:pt x="11378184" y="496569"/>
                  </a:lnTo>
                  <a:lnTo>
                    <a:pt x="11370379" y="535228"/>
                  </a:lnTo>
                  <a:lnTo>
                    <a:pt x="11349096" y="566796"/>
                  </a:lnTo>
                  <a:lnTo>
                    <a:pt x="11317528" y="588079"/>
                  </a:lnTo>
                  <a:lnTo>
                    <a:pt x="11278870" y="595883"/>
                  </a:lnTo>
                  <a:lnTo>
                    <a:pt x="99314" y="595883"/>
                  </a:lnTo>
                  <a:lnTo>
                    <a:pt x="60655" y="588079"/>
                  </a:lnTo>
                  <a:lnTo>
                    <a:pt x="29087" y="566796"/>
                  </a:lnTo>
                  <a:lnTo>
                    <a:pt x="7804" y="535228"/>
                  </a:lnTo>
                  <a:lnTo>
                    <a:pt x="0" y="496569"/>
                  </a:lnTo>
                  <a:lnTo>
                    <a:pt x="0" y="99313"/>
                  </a:lnTo>
                  <a:close/>
                </a:path>
              </a:pathLst>
            </a:custGeom>
            <a:ln w="6095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4293" y="1393749"/>
            <a:ext cx="44557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0"/>
              <a:t>HAYAT</a:t>
            </a:r>
            <a:r>
              <a:rPr dirty="0" spc="-20"/>
              <a:t> </a:t>
            </a:r>
            <a:r>
              <a:rPr dirty="0" spc="-45"/>
              <a:t>KURTARMA</a:t>
            </a:r>
            <a:r>
              <a:rPr dirty="0" spc="-35"/>
              <a:t> </a:t>
            </a:r>
            <a:r>
              <a:rPr dirty="0" spc="-5"/>
              <a:t>ZİNCİRİ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47700" y="2188461"/>
            <a:ext cx="10948670" cy="4215765"/>
            <a:chOff x="647700" y="2188461"/>
            <a:chExt cx="10948670" cy="4215765"/>
          </a:xfrm>
        </p:grpSpPr>
        <p:sp>
          <p:nvSpPr>
            <p:cNvPr id="7" name="object 7"/>
            <p:cNvSpPr/>
            <p:nvPr/>
          </p:nvSpPr>
          <p:spPr>
            <a:xfrm>
              <a:off x="653795" y="2194557"/>
              <a:ext cx="10936605" cy="4203700"/>
            </a:xfrm>
            <a:custGeom>
              <a:avLst/>
              <a:gdLst/>
              <a:ahLst/>
              <a:cxnLst/>
              <a:rect l="l" t="t" r="r" b="b"/>
              <a:pathLst>
                <a:path w="10936605" h="4203700">
                  <a:moveTo>
                    <a:pt x="10560964" y="0"/>
                  </a:moveTo>
                  <a:lnTo>
                    <a:pt x="375259" y="0"/>
                  </a:lnTo>
                  <a:lnTo>
                    <a:pt x="328187" y="2923"/>
                  </a:lnTo>
                  <a:lnTo>
                    <a:pt x="282860" y="11460"/>
                  </a:lnTo>
                  <a:lnTo>
                    <a:pt x="239629" y="25259"/>
                  </a:lnTo>
                  <a:lnTo>
                    <a:pt x="198847" y="43967"/>
                  </a:lnTo>
                  <a:lnTo>
                    <a:pt x="160865" y="67233"/>
                  </a:lnTo>
                  <a:lnTo>
                    <a:pt x="126034" y="94706"/>
                  </a:lnTo>
                  <a:lnTo>
                    <a:pt x="94706" y="126034"/>
                  </a:lnTo>
                  <a:lnTo>
                    <a:pt x="67233" y="160865"/>
                  </a:lnTo>
                  <a:lnTo>
                    <a:pt x="43967" y="198847"/>
                  </a:lnTo>
                  <a:lnTo>
                    <a:pt x="25259" y="239629"/>
                  </a:lnTo>
                  <a:lnTo>
                    <a:pt x="11460" y="282860"/>
                  </a:lnTo>
                  <a:lnTo>
                    <a:pt x="2923" y="328187"/>
                  </a:lnTo>
                  <a:lnTo>
                    <a:pt x="0" y="375259"/>
                  </a:lnTo>
                  <a:lnTo>
                    <a:pt x="0" y="3827932"/>
                  </a:lnTo>
                  <a:lnTo>
                    <a:pt x="2923" y="3875004"/>
                  </a:lnTo>
                  <a:lnTo>
                    <a:pt x="11460" y="3920331"/>
                  </a:lnTo>
                  <a:lnTo>
                    <a:pt x="25259" y="3963562"/>
                  </a:lnTo>
                  <a:lnTo>
                    <a:pt x="43967" y="4004344"/>
                  </a:lnTo>
                  <a:lnTo>
                    <a:pt x="67233" y="4042326"/>
                  </a:lnTo>
                  <a:lnTo>
                    <a:pt x="94706" y="4077157"/>
                  </a:lnTo>
                  <a:lnTo>
                    <a:pt x="126034" y="4108485"/>
                  </a:lnTo>
                  <a:lnTo>
                    <a:pt x="160865" y="4135958"/>
                  </a:lnTo>
                  <a:lnTo>
                    <a:pt x="198847" y="4159224"/>
                  </a:lnTo>
                  <a:lnTo>
                    <a:pt x="239629" y="4177932"/>
                  </a:lnTo>
                  <a:lnTo>
                    <a:pt x="282860" y="4191731"/>
                  </a:lnTo>
                  <a:lnTo>
                    <a:pt x="328187" y="4200268"/>
                  </a:lnTo>
                  <a:lnTo>
                    <a:pt x="375259" y="4203192"/>
                  </a:lnTo>
                  <a:lnTo>
                    <a:pt x="10560964" y="4203192"/>
                  </a:lnTo>
                  <a:lnTo>
                    <a:pt x="10608036" y="4200268"/>
                  </a:lnTo>
                  <a:lnTo>
                    <a:pt x="10653363" y="4191731"/>
                  </a:lnTo>
                  <a:lnTo>
                    <a:pt x="10696594" y="4177932"/>
                  </a:lnTo>
                  <a:lnTo>
                    <a:pt x="10737376" y="4159224"/>
                  </a:lnTo>
                  <a:lnTo>
                    <a:pt x="10775358" y="4135958"/>
                  </a:lnTo>
                  <a:lnTo>
                    <a:pt x="10810189" y="4108485"/>
                  </a:lnTo>
                  <a:lnTo>
                    <a:pt x="10841517" y="4077157"/>
                  </a:lnTo>
                  <a:lnTo>
                    <a:pt x="10868990" y="4042326"/>
                  </a:lnTo>
                  <a:lnTo>
                    <a:pt x="10892256" y="4004344"/>
                  </a:lnTo>
                  <a:lnTo>
                    <a:pt x="10910964" y="3963562"/>
                  </a:lnTo>
                  <a:lnTo>
                    <a:pt x="10924763" y="3920331"/>
                  </a:lnTo>
                  <a:lnTo>
                    <a:pt x="10933300" y="3875004"/>
                  </a:lnTo>
                  <a:lnTo>
                    <a:pt x="10936224" y="3827932"/>
                  </a:lnTo>
                  <a:lnTo>
                    <a:pt x="10936224" y="375259"/>
                  </a:lnTo>
                  <a:lnTo>
                    <a:pt x="10933300" y="328187"/>
                  </a:lnTo>
                  <a:lnTo>
                    <a:pt x="10924763" y="282860"/>
                  </a:lnTo>
                  <a:lnTo>
                    <a:pt x="10910964" y="239629"/>
                  </a:lnTo>
                  <a:lnTo>
                    <a:pt x="10892256" y="198847"/>
                  </a:lnTo>
                  <a:lnTo>
                    <a:pt x="10868990" y="160865"/>
                  </a:lnTo>
                  <a:lnTo>
                    <a:pt x="10841517" y="126034"/>
                  </a:lnTo>
                  <a:lnTo>
                    <a:pt x="10810189" y="94706"/>
                  </a:lnTo>
                  <a:lnTo>
                    <a:pt x="10775358" y="67233"/>
                  </a:lnTo>
                  <a:lnTo>
                    <a:pt x="10737376" y="43967"/>
                  </a:lnTo>
                  <a:lnTo>
                    <a:pt x="10696594" y="25259"/>
                  </a:lnTo>
                  <a:lnTo>
                    <a:pt x="10653363" y="11460"/>
                  </a:lnTo>
                  <a:lnTo>
                    <a:pt x="10608036" y="2923"/>
                  </a:lnTo>
                  <a:lnTo>
                    <a:pt x="10560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3795" y="2194557"/>
              <a:ext cx="10936605" cy="4203700"/>
            </a:xfrm>
            <a:custGeom>
              <a:avLst/>
              <a:gdLst/>
              <a:ahLst/>
              <a:cxnLst/>
              <a:rect l="l" t="t" r="r" b="b"/>
              <a:pathLst>
                <a:path w="10936605" h="4203700">
                  <a:moveTo>
                    <a:pt x="0" y="375259"/>
                  </a:moveTo>
                  <a:lnTo>
                    <a:pt x="2923" y="328187"/>
                  </a:lnTo>
                  <a:lnTo>
                    <a:pt x="11460" y="282860"/>
                  </a:lnTo>
                  <a:lnTo>
                    <a:pt x="25259" y="239629"/>
                  </a:lnTo>
                  <a:lnTo>
                    <a:pt x="43967" y="198847"/>
                  </a:lnTo>
                  <a:lnTo>
                    <a:pt x="67233" y="160865"/>
                  </a:lnTo>
                  <a:lnTo>
                    <a:pt x="94706" y="126034"/>
                  </a:lnTo>
                  <a:lnTo>
                    <a:pt x="126034" y="94706"/>
                  </a:lnTo>
                  <a:lnTo>
                    <a:pt x="160865" y="67233"/>
                  </a:lnTo>
                  <a:lnTo>
                    <a:pt x="198847" y="43967"/>
                  </a:lnTo>
                  <a:lnTo>
                    <a:pt x="239629" y="25259"/>
                  </a:lnTo>
                  <a:lnTo>
                    <a:pt x="282860" y="11460"/>
                  </a:lnTo>
                  <a:lnTo>
                    <a:pt x="328187" y="2923"/>
                  </a:lnTo>
                  <a:lnTo>
                    <a:pt x="375259" y="0"/>
                  </a:lnTo>
                  <a:lnTo>
                    <a:pt x="10560964" y="0"/>
                  </a:lnTo>
                  <a:lnTo>
                    <a:pt x="10608036" y="2923"/>
                  </a:lnTo>
                  <a:lnTo>
                    <a:pt x="10653363" y="11460"/>
                  </a:lnTo>
                  <a:lnTo>
                    <a:pt x="10696594" y="25259"/>
                  </a:lnTo>
                  <a:lnTo>
                    <a:pt x="10737376" y="43967"/>
                  </a:lnTo>
                  <a:lnTo>
                    <a:pt x="10775358" y="67233"/>
                  </a:lnTo>
                  <a:lnTo>
                    <a:pt x="10810189" y="94706"/>
                  </a:lnTo>
                  <a:lnTo>
                    <a:pt x="10841517" y="126034"/>
                  </a:lnTo>
                  <a:lnTo>
                    <a:pt x="10868990" y="160865"/>
                  </a:lnTo>
                  <a:lnTo>
                    <a:pt x="10892256" y="198847"/>
                  </a:lnTo>
                  <a:lnTo>
                    <a:pt x="10910964" y="239629"/>
                  </a:lnTo>
                  <a:lnTo>
                    <a:pt x="10924763" y="282860"/>
                  </a:lnTo>
                  <a:lnTo>
                    <a:pt x="10933300" y="328187"/>
                  </a:lnTo>
                  <a:lnTo>
                    <a:pt x="10936224" y="375259"/>
                  </a:lnTo>
                  <a:lnTo>
                    <a:pt x="10936224" y="3827932"/>
                  </a:lnTo>
                  <a:lnTo>
                    <a:pt x="10933300" y="3875004"/>
                  </a:lnTo>
                  <a:lnTo>
                    <a:pt x="10924763" y="3920331"/>
                  </a:lnTo>
                  <a:lnTo>
                    <a:pt x="10910964" y="3963562"/>
                  </a:lnTo>
                  <a:lnTo>
                    <a:pt x="10892256" y="4004344"/>
                  </a:lnTo>
                  <a:lnTo>
                    <a:pt x="10868990" y="4042326"/>
                  </a:lnTo>
                  <a:lnTo>
                    <a:pt x="10841517" y="4077157"/>
                  </a:lnTo>
                  <a:lnTo>
                    <a:pt x="10810189" y="4108485"/>
                  </a:lnTo>
                  <a:lnTo>
                    <a:pt x="10775358" y="4135958"/>
                  </a:lnTo>
                  <a:lnTo>
                    <a:pt x="10737376" y="4159224"/>
                  </a:lnTo>
                  <a:lnTo>
                    <a:pt x="10696594" y="4177932"/>
                  </a:lnTo>
                  <a:lnTo>
                    <a:pt x="10653363" y="4191731"/>
                  </a:lnTo>
                  <a:lnTo>
                    <a:pt x="10608036" y="4200268"/>
                  </a:lnTo>
                  <a:lnTo>
                    <a:pt x="10560964" y="4203192"/>
                  </a:lnTo>
                  <a:lnTo>
                    <a:pt x="375259" y="4203192"/>
                  </a:lnTo>
                  <a:lnTo>
                    <a:pt x="328187" y="4200268"/>
                  </a:lnTo>
                  <a:lnTo>
                    <a:pt x="282860" y="4191731"/>
                  </a:lnTo>
                  <a:lnTo>
                    <a:pt x="239629" y="4177932"/>
                  </a:lnTo>
                  <a:lnTo>
                    <a:pt x="198847" y="4159224"/>
                  </a:lnTo>
                  <a:lnTo>
                    <a:pt x="160865" y="4135958"/>
                  </a:lnTo>
                  <a:lnTo>
                    <a:pt x="126034" y="4108485"/>
                  </a:lnTo>
                  <a:lnTo>
                    <a:pt x="94706" y="4077157"/>
                  </a:lnTo>
                  <a:lnTo>
                    <a:pt x="67233" y="4042326"/>
                  </a:lnTo>
                  <a:lnTo>
                    <a:pt x="43967" y="4004344"/>
                  </a:lnTo>
                  <a:lnTo>
                    <a:pt x="25259" y="3963562"/>
                  </a:lnTo>
                  <a:lnTo>
                    <a:pt x="11460" y="3920331"/>
                  </a:lnTo>
                  <a:lnTo>
                    <a:pt x="2923" y="3875004"/>
                  </a:lnTo>
                  <a:lnTo>
                    <a:pt x="0" y="3827932"/>
                  </a:lnTo>
                  <a:lnTo>
                    <a:pt x="0" y="375259"/>
                  </a:lnTo>
                  <a:close/>
                </a:path>
              </a:pathLst>
            </a:custGeom>
            <a:ln w="12192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69969" y="2233910"/>
            <a:ext cx="10499725" cy="4013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1805" indent="-457834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71805" algn="l"/>
                <a:tab pos="472440" algn="l"/>
              </a:tabLst>
            </a:pPr>
            <a:r>
              <a:rPr dirty="0" sz="2800" spc="-30">
                <a:latin typeface="Calibri"/>
                <a:cs typeface="Calibri"/>
              </a:rPr>
              <a:t>Hayat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kurtarma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zinciri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4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halkadan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oluşur.</a:t>
            </a:r>
            <a:endParaRPr sz="2800">
              <a:latin typeface="Calibri"/>
              <a:cs typeface="Calibri"/>
            </a:endParaRPr>
          </a:p>
          <a:p>
            <a:pPr marL="471805" indent="-457834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"/>
              <a:tabLst>
                <a:tab pos="471805" algn="l"/>
                <a:tab pos="472440" algn="l"/>
              </a:tabLst>
            </a:pPr>
            <a:r>
              <a:rPr dirty="0" sz="2800" spc="-5">
                <a:latin typeface="Calibri"/>
                <a:cs typeface="Calibri"/>
              </a:rPr>
              <a:t>Son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halka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ileri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yaşam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desteğine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aittir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ilkyardımcının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görevi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değildir.</a:t>
            </a:r>
            <a:endParaRPr sz="2800">
              <a:latin typeface="Calibri"/>
              <a:cs typeface="Calibri"/>
            </a:endParaRPr>
          </a:p>
          <a:p>
            <a:pPr marL="370840" indent="-357505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371475" algn="l"/>
              </a:tabLst>
            </a:pP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Halka:</a:t>
            </a:r>
            <a:r>
              <a:rPr dirty="0" sz="2800" spc="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kuruluşuna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haber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verilmesi,</a:t>
            </a:r>
            <a:endParaRPr sz="2800">
              <a:latin typeface="Calibri"/>
              <a:cs typeface="Calibri"/>
            </a:endParaRPr>
          </a:p>
          <a:p>
            <a:pPr marL="370205" indent="-357505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370840" algn="l"/>
              </a:tabLst>
            </a:pP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Halka:</a:t>
            </a:r>
            <a:r>
              <a:rPr dirty="0" sz="280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5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800" spc="-55" b="1">
                <a:latin typeface="Calibri"/>
                <a:cs typeface="Calibri"/>
              </a:rPr>
              <a:t>emel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45" b="1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dirty="0" sz="2800" spc="-45" b="1">
                <a:latin typeface="Calibri"/>
                <a:cs typeface="Calibri"/>
              </a:rPr>
              <a:t>aşam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dirty="0" sz="2800" spc="-20" b="1">
                <a:latin typeface="Calibri"/>
                <a:cs typeface="Calibri"/>
              </a:rPr>
              <a:t>esteği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yapılması,</a:t>
            </a:r>
            <a:endParaRPr sz="2800">
              <a:latin typeface="Calibri"/>
              <a:cs typeface="Calibri"/>
            </a:endParaRPr>
          </a:p>
          <a:p>
            <a:pPr marL="369570" indent="-35687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370205" algn="l"/>
                <a:tab pos="3492500" algn="l"/>
              </a:tabLst>
            </a:pP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Halka:</a:t>
            </a:r>
            <a:r>
              <a:rPr dirty="0" sz="2800" spc="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Defibrilasyon	</a:t>
            </a:r>
            <a:r>
              <a:rPr dirty="0" sz="2800" spc="-15">
                <a:latin typeface="Calibri"/>
                <a:cs typeface="Calibri"/>
              </a:rPr>
              <a:t>uygulanması,</a:t>
            </a:r>
            <a:endParaRPr sz="2800">
              <a:latin typeface="Calibri"/>
              <a:cs typeface="Calibri"/>
            </a:endParaRPr>
          </a:p>
          <a:p>
            <a:pPr marL="12700" marR="5080" indent="635">
              <a:lnSpc>
                <a:spcPct val="150000"/>
              </a:lnSpc>
              <a:buAutoNum type="arabicPeriod"/>
              <a:tabLst>
                <a:tab pos="414020" algn="l"/>
                <a:tab pos="1057910" algn="l"/>
                <a:tab pos="1469390" algn="l"/>
              </a:tabLst>
            </a:pP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Halka:	</a:t>
            </a:r>
            <a:r>
              <a:rPr dirty="0" sz="2800" spc="-5">
                <a:latin typeface="Calibri"/>
                <a:cs typeface="Calibri"/>
              </a:rPr>
              <a:t>Ambulans</a:t>
            </a:r>
            <a:r>
              <a:rPr dirty="0" sz="2800" spc="37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ekiplerince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müdahale</a:t>
            </a:r>
            <a:r>
              <a:rPr dirty="0" sz="2800" spc="3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hastane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acil</a:t>
            </a:r>
            <a:r>
              <a:rPr dirty="0" sz="2800" spc="3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servislerinde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bakım	</a:t>
            </a:r>
            <a:r>
              <a:rPr dirty="0" sz="2800" spc="-35">
                <a:latin typeface="Calibri"/>
                <a:cs typeface="Calibri"/>
              </a:rPr>
              <a:t>yapılmasıdır.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2250951"/>
            <a:ext cx="11101070" cy="3761740"/>
          </a:xfrm>
          <a:custGeom>
            <a:avLst/>
            <a:gdLst/>
            <a:ahLst/>
            <a:cxnLst/>
            <a:rect l="l" t="t" r="r" b="b"/>
            <a:pathLst>
              <a:path w="11101070" h="3761740">
                <a:moveTo>
                  <a:pt x="0" y="335800"/>
                </a:moveTo>
                <a:lnTo>
                  <a:pt x="3640" y="286178"/>
                </a:lnTo>
                <a:lnTo>
                  <a:pt x="14217" y="238816"/>
                </a:lnTo>
                <a:lnTo>
                  <a:pt x="31210" y="194235"/>
                </a:lnTo>
                <a:lnTo>
                  <a:pt x="54099" y="152953"/>
                </a:lnTo>
                <a:lnTo>
                  <a:pt x="82366" y="115490"/>
                </a:lnTo>
                <a:lnTo>
                  <a:pt x="115490" y="82366"/>
                </a:lnTo>
                <a:lnTo>
                  <a:pt x="152953" y="54099"/>
                </a:lnTo>
                <a:lnTo>
                  <a:pt x="194235" y="31210"/>
                </a:lnTo>
                <a:lnTo>
                  <a:pt x="238816" y="14217"/>
                </a:lnTo>
                <a:lnTo>
                  <a:pt x="286178" y="3640"/>
                </a:lnTo>
                <a:lnTo>
                  <a:pt x="335800" y="0"/>
                </a:lnTo>
                <a:lnTo>
                  <a:pt x="10765015" y="0"/>
                </a:lnTo>
                <a:lnTo>
                  <a:pt x="10814637" y="3640"/>
                </a:lnTo>
                <a:lnTo>
                  <a:pt x="10861999" y="14217"/>
                </a:lnTo>
                <a:lnTo>
                  <a:pt x="10906580" y="31210"/>
                </a:lnTo>
                <a:lnTo>
                  <a:pt x="10947862" y="54099"/>
                </a:lnTo>
                <a:lnTo>
                  <a:pt x="10985325" y="82366"/>
                </a:lnTo>
                <a:lnTo>
                  <a:pt x="11018449" y="115490"/>
                </a:lnTo>
                <a:lnTo>
                  <a:pt x="11046716" y="152953"/>
                </a:lnTo>
                <a:lnTo>
                  <a:pt x="11069605" y="194235"/>
                </a:lnTo>
                <a:lnTo>
                  <a:pt x="11086598" y="238816"/>
                </a:lnTo>
                <a:lnTo>
                  <a:pt x="11097175" y="286178"/>
                </a:lnTo>
                <a:lnTo>
                  <a:pt x="11100816" y="335800"/>
                </a:lnTo>
                <a:lnTo>
                  <a:pt x="11100816" y="3425418"/>
                </a:lnTo>
                <a:lnTo>
                  <a:pt x="11097175" y="3475041"/>
                </a:lnTo>
                <a:lnTo>
                  <a:pt x="11086598" y="3522403"/>
                </a:lnTo>
                <a:lnTo>
                  <a:pt x="11069605" y="3566986"/>
                </a:lnTo>
                <a:lnTo>
                  <a:pt x="11046716" y="3608269"/>
                </a:lnTo>
                <a:lnTo>
                  <a:pt x="11018449" y="3645734"/>
                </a:lnTo>
                <a:lnTo>
                  <a:pt x="10985325" y="3678860"/>
                </a:lnTo>
                <a:lnTo>
                  <a:pt x="10947862" y="3707128"/>
                </a:lnTo>
                <a:lnTo>
                  <a:pt x="10906580" y="3730019"/>
                </a:lnTo>
                <a:lnTo>
                  <a:pt x="10861999" y="3747013"/>
                </a:lnTo>
                <a:lnTo>
                  <a:pt x="10814637" y="3757590"/>
                </a:lnTo>
                <a:lnTo>
                  <a:pt x="10765015" y="3761231"/>
                </a:lnTo>
                <a:lnTo>
                  <a:pt x="335800" y="3761231"/>
                </a:lnTo>
                <a:lnTo>
                  <a:pt x="286178" y="3757590"/>
                </a:lnTo>
                <a:lnTo>
                  <a:pt x="238816" y="3747013"/>
                </a:lnTo>
                <a:lnTo>
                  <a:pt x="194235" y="3730019"/>
                </a:lnTo>
                <a:lnTo>
                  <a:pt x="152953" y="3707128"/>
                </a:lnTo>
                <a:lnTo>
                  <a:pt x="115490" y="3678860"/>
                </a:lnTo>
                <a:lnTo>
                  <a:pt x="82366" y="3645734"/>
                </a:lnTo>
                <a:lnTo>
                  <a:pt x="54099" y="3608269"/>
                </a:lnTo>
                <a:lnTo>
                  <a:pt x="31210" y="3566986"/>
                </a:lnTo>
                <a:lnTo>
                  <a:pt x="14217" y="3522403"/>
                </a:lnTo>
                <a:lnTo>
                  <a:pt x="3640" y="3475041"/>
                </a:lnTo>
                <a:lnTo>
                  <a:pt x="0" y="3425418"/>
                </a:lnTo>
                <a:lnTo>
                  <a:pt x="0" y="335800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7527" y="2109426"/>
            <a:ext cx="9957435" cy="386651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İlk</a:t>
            </a:r>
            <a:r>
              <a:rPr dirty="0" sz="28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önce</a:t>
            </a:r>
            <a:r>
              <a:rPr dirty="0" sz="2800" spc="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hasta/yaralının</a:t>
            </a:r>
            <a:r>
              <a:rPr dirty="0" sz="2800" spc="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bilinci</a:t>
            </a:r>
            <a:r>
              <a:rPr dirty="0" sz="2800" spc="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Calibri"/>
                <a:cs typeface="Calibri"/>
              </a:rPr>
              <a:t>kontrol</a:t>
            </a:r>
            <a:r>
              <a:rPr dirty="0" sz="2800" spc="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edilmeli,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2421890" algn="l"/>
              </a:tabLst>
            </a:pPr>
            <a:r>
              <a:rPr dirty="0" u="heavy" sz="2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bilinç</a:t>
            </a:r>
            <a:r>
              <a:rPr dirty="0" u="heavy" sz="2800" spc="3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kapalı</a:t>
            </a:r>
            <a:r>
              <a:rPr dirty="0" u="heavy" sz="2800" spc="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ise</a:t>
            </a:r>
            <a:r>
              <a:rPr dirty="0" sz="2800" spc="-5" b="1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aşağıdakiler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hızla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değerlendirilmelidir.</a:t>
            </a:r>
            <a:endParaRPr sz="2800">
              <a:latin typeface="Calibri"/>
              <a:cs typeface="Calibri"/>
            </a:endParaRPr>
          </a:p>
          <a:p>
            <a:pPr marL="568325" indent="-475615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AutoNum type="alphaUcPeriod"/>
              <a:tabLst>
                <a:tab pos="568325" algn="l"/>
                <a:tab pos="568960" algn="l"/>
              </a:tabLst>
            </a:pPr>
            <a:r>
              <a:rPr dirty="0" sz="2800" spc="-25" b="1">
                <a:latin typeface="Calibri"/>
                <a:cs typeface="Calibri"/>
              </a:rPr>
              <a:t>Hava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yolu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açıklığının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değerlendirilmesi,</a:t>
            </a:r>
            <a:endParaRPr sz="2800">
              <a:latin typeface="Calibri"/>
              <a:cs typeface="Calibri"/>
            </a:endParaRPr>
          </a:p>
          <a:p>
            <a:pPr marL="464820" indent="-372110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AutoNum type="alphaUcPeriod"/>
              <a:tabLst>
                <a:tab pos="465455" algn="l"/>
              </a:tabLst>
            </a:pPr>
            <a:r>
              <a:rPr dirty="0" sz="2800" spc="-10" b="1">
                <a:latin typeface="Calibri"/>
                <a:cs typeface="Calibri"/>
              </a:rPr>
              <a:t>Solunumun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değerlendirilmesi</a:t>
            </a:r>
            <a:r>
              <a:rPr dirty="0" sz="2800" spc="75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(Bak-Dinle-Hisset),</a:t>
            </a:r>
            <a:endParaRPr sz="2800">
              <a:latin typeface="Calibri"/>
              <a:cs typeface="Calibri"/>
            </a:endParaRPr>
          </a:p>
          <a:p>
            <a:pPr marL="12700" marR="5080" indent="80010">
              <a:lnSpc>
                <a:spcPct val="150000"/>
              </a:lnSpc>
              <a:buClr>
                <a:srgbClr val="C00000"/>
              </a:buClr>
              <a:buAutoNum type="alphaUcPeriod"/>
              <a:tabLst>
                <a:tab pos="455295" algn="l"/>
              </a:tabLst>
            </a:pPr>
            <a:r>
              <a:rPr dirty="0" sz="2800" spc="-5" b="1">
                <a:latin typeface="Calibri"/>
                <a:cs typeface="Calibri"/>
              </a:rPr>
              <a:t>Dolaşımın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değerlendirilmesi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(Şah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damarından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5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sn.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nabız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alınarak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yapılır.)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7472" y="1351788"/>
            <a:ext cx="11384280" cy="605155"/>
            <a:chOff x="347472" y="1351788"/>
            <a:chExt cx="11384280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" y="1354836"/>
              <a:ext cx="11378183" cy="598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20" y="1354836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75835" y="1371905"/>
            <a:ext cx="41268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5900" algn="l"/>
              </a:tabLst>
            </a:pPr>
            <a:r>
              <a:rPr dirty="0" spc="-5"/>
              <a:t>İ</a:t>
            </a:r>
            <a:r>
              <a:rPr dirty="0"/>
              <a:t>LK</a:t>
            </a:r>
            <a:r>
              <a:rPr dirty="0" spc="-5"/>
              <a:t> </a:t>
            </a:r>
            <a:r>
              <a:rPr dirty="0" spc="-275"/>
              <a:t>Y</a:t>
            </a:r>
            <a:r>
              <a:rPr dirty="0"/>
              <a:t>A</a:t>
            </a:r>
            <a:r>
              <a:rPr dirty="0" spc="-5"/>
              <a:t>RDIMI</a:t>
            </a:r>
            <a:r>
              <a:rPr dirty="0"/>
              <a:t>N</a:t>
            </a:r>
            <a:r>
              <a:rPr dirty="0"/>
              <a:t>	</a:t>
            </a:r>
            <a:r>
              <a:rPr dirty="0"/>
              <a:t>A-B-</a:t>
            </a:r>
            <a:r>
              <a:rPr dirty="0" spc="90"/>
              <a:t>C</a:t>
            </a:r>
            <a:r>
              <a:rPr dirty="0"/>
              <a:t>’</a:t>
            </a:r>
            <a:r>
              <a:rPr dirty="0" spc="-5"/>
              <a:t>Sİ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248" y="1380744"/>
            <a:ext cx="11384280" cy="605155"/>
            <a:chOff x="460248" y="1380744"/>
            <a:chExt cx="11384280" cy="60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6" y="1383792"/>
              <a:ext cx="11378183" cy="5989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3296" y="1383792"/>
              <a:ext cx="11378565" cy="599440"/>
            </a:xfrm>
            <a:custGeom>
              <a:avLst/>
              <a:gdLst/>
              <a:ahLst/>
              <a:cxnLst/>
              <a:rect l="l" t="t" r="r" b="b"/>
              <a:pathLst>
                <a:path w="1137856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278362" y="0"/>
                  </a:lnTo>
                  <a:lnTo>
                    <a:pt x="11317217" y="7844"/>
                  </a:lnTo>
                  <a:lnTo>
                    <a:pt x="11348947" y="29236"/>
                  </a:lnTo>
                  <a:lnTo>
                    <a:pt x="11370339" y="60966"/>
                  </a:lnTo>
                  <a:lnTo>
                    <a:pt x="11378184" y="99822"/>
                  </a:lnTo>
                  <a:lnTo>
                    <a:pt x="11378184" y="499110"/>
                  </a:lnTo>
                  <a:lnTo>
                    <a:pt x="11370339" y="537965"/>
                  </a:lnTo>
                  <a:lnTo>
                    <a:pt x="11348947" y="569695"/>
                  </a:lnTo>
                  <a:lnTo>
                    <a:pt x="11317217" y="591087"/>
                  </a:lnTo>
                  <a:lnTo>
                    <a:pt x="11278362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088155" y="1400919"/>
            <a:ext cx="23679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İLK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40" b="1">
                <a:solidFill>
                  <a:srgbClr val="FFFFFF"/>
                </a:solidFill>
                <a:latin typeface="Calibri"/>
                <a:cs typeface="Calibri"/>
              </a:rPr>
              <a:t>YARDIMIN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1529" y="1400919"/>
            <a:ext cx="13836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A-B-</a:t>
            </a:r>
            <a:r>
              <a:rPr dirty="0" spc="90"/>
              <a:t>C</a:t>
            </a:r>
            <a:r>
              <a:rPr dirty="0"/>
              <a:t>’</a:t>
            </a:r>
            <a:r>
              <a:rPr dirty="0" spc="-5"/>
              <a:t>Sİ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76540" y="2226310"/>
          <a:ext cx="9357995" cy="4128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8945"/>
              </a:tblGrid>
              <a:tr h="1314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800" spc="-1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800" spc="-15" b="1">
                          <a:latin typeface="Calibri"/>
                          <a:cs typeface="Calibri"/>
                        </a:rPr>
                        <a:t>irway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R="5760720">
                        <a:lnSpc>
                          <a:spcPct val="100000"/>
                        </a:lnSpc>
                      </a:pPr>
                      <a:r>
                        <a:rPr dirty="0" sz="2800" spc="-10" b="1">
                          <a:latin typeface="Calibri"/>
                          <a:cs typeface="Calibri"/>
                        </a:rPr>
                        <a:t>Solunum</a:t>
                      </a:r>
                      <a:r>
                        <a:rPr dirty="0" sz="2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25" b="1">
                          <a:latin typeface="Calibri"/>
                          <a:cs typeface="Calibri"/>
                        </a:rPr>
                        <a:t>yolu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10" b="1">
                          <a:latin typeface="Calibri"/>
                          <a:cs typeface="Calibri"/>
                        </a:rPr>
                        <a:t>açıklığının </a:t>
                      </a:r>
                      <a:r>
                        <a:rPr dirty="0" sz="2800" spc="-6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sağlanması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400290">
                <a:tc>
                  <a:txBody>
                    <a:bodyPr/>
                    <a:lstStyle/>
                    <a:p>
                      <a:pPr marR="67614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800" spc="-1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2800" spc="-15" b="1">
                          <a:latin typeface="Calibri"/>
                          <a:cs typeface="Calibri"/>
                        </a:rPr>
                        <a:t>reathing </a:t>
                      </a:r>
                      <a:r>
                        <a:rPr dirty="0" sz="2800" spc="-10" b="1">
                          <a:latin typeface="Calibri"/>
                          <a:cs typeface="Calibri"/>
                        </a:rPr>
                        <a:t> Solunumun 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2800" spc="-30" b="1">
                          <a:latin typeface="Calibri"/>
                          <a:cs typeface="Calibri"/>
                        </a:rPr>
                        <a:t>ğ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lendi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2800" spc="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  <a:tr h="1400291">
                <a:tc>
                  <a:txBody>
                    <a:bodyPr/>
                    <a:lstStyle/>
                    <a:p>
                      <a:pPr marR="6761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800" spc="-1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800" spc="-10" b="1">
                          <a:latin typeface="Calibri"/>
                          <a:cs typeface="Calibri"/>
                        </a:rPr>
                        <a:t>irculation 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 Dolaşımın 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2800" spc="-30" b="1">
                          <a:latin typeface="Calibri"/>
                          <a:cs typeface="Calibri"/>
                        </a:rPr>
                        <a:t>ğ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lendi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2800" spc="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800" spc="-5" b="1"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z="2800" b="1">
                          <a:latin typeface="Calibri"/>
                          <a:cs typeface="Calibri"/>
                        </a:rPr>
                        <a:t>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2781" y="2263444"/>
            <a:ext cx="1979674" cy="11963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38621" y="2263462"/>
            <a:ext cx="1818126" cy="11963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4207" y="3645361"/>
            <a:ext cx="2071114" cy="11262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2476" y="5119306"/>
            <a:ext cx="2092446" cy="108661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102" y="1872322"/>
            <a:ext cx="7039351" cy="3898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191" y="2238761"/>
            <a:ext cx="10208260" cy="3796665"/>
          </a:xfrm>
          <a:custGeom>
            <a:avLst/>
            <a:gdLst/>
            <a:ahLst/>
            <a:cxnLst/>
            <a:rect l="l" t="t" r="r" b="b"/>
            <a:pathLst>
              <a:path w="10208260" h="3796665">
                <a:moveTo>
                  <a:pt x="0" y="338924"/>
                </a:moveTo>
                <a:lnTo>
                  <a:pt x="3093" y="292934"/>
                </a:lnTo>
                <a:lnTo>
                  <a:pt x="12106" y="248824"/>
                </a:lnTo>
                <a:lnTo>
                  <a:pt x="26634" y="206999"/>
                </a:lnTo>
                <a:lnTo>
                  <a:pt x="46272" y="167862"/>
                </a:lnTo>
                <a:lnTo>
                  <a:pt x="70618" y="131817"/>
                </a:lnTo>
                <a:lnTo>
                  <a:pt x="99267" y="99267"/>
                </a:lnTo>
                <a:lnTo>
                  <a:pt x="131817" y="70618"/>
                </a:lnTo>
                <a:lnTo>
                  <a:pt x="167862" y="46272"/>
                </a:lnTo>
                <a:lnTo>
                  <a:pt x="206999" y="26634"/>
                </a:lnTo>
                <a:lnTo>
                  <a:pt x="248824" y="12106"/>
                </a:lnTo>
                <a:lnTo>
                  <a:pt x="292934" y="3093"/>
                </a:lnTo>
                <a:lnTo>
                  <a:pt x="338924" y="0"/>
                </a:lnTo>
                <a:lnTo>
                  <a:pt x="9868827" y="0"/>
                </a:lnTo>
                <a:lnTo>
                  <a:pt x="9914817" y="3093"/>
                </a:lnTo>
                <a:lnTo>
                  <a:pt x="9958927" y="12106"/>
                </a:lnTo>
                <a:lnTo>
                  <a:pt x="10000752" y="26634"/>
                </a:lnTo>
                <a:lnTo>
                  <a:pt x="10039889" y="46272"/>
                </a:lnTo>
                <a:lnTo>
                  <a:pt x="10075934" y="70618"/>
                </a:lnTo>
                <a:lnTo>
                  <a:pt x="10108484" y="99267"/>
                </a:lnTo>
                <a:lnTo>
                  <a:pt x="10137133" y="131817"/>
                </a:lnTo>
                <a:lnTo>
                  <a:pt x="10161479" y="167862"/>
                </a:lnTo>
                <a:lnTo>
                  <a:pt x="10181117" y="206999"/>
                </a:lnTo>
                <a:lnTo>
                  <a:pt x="10195645" y="248824"/>
                </a:lnTo>
                <a:lnTo>
                  <a:pt x="10204658" y="292934"/>
                </a:lnTo>
                <a:lnTo>
                  <a:pt x="10207752" y="338924"/>
                </a:lnTo>
                <a:lnTo>
                  <a:pt x="10207752" y="3457346"/>
                </a:lnTo>
                <a:lnTo>
                  <a:pt x="10204658" y="3503337"/>
                </a:lnTo>
                <a:lnTo>
                  <a:pt x="10195645" y="3547447"/>
                </a:lnTo>
                <a:lnTo>
                  <a:pt x="10181117" y="3589274"/>
                </a:lnTo>
                <a:lnTo>
                  <a:pt x="10161479" y="3628412"/>
                </a:lnTo>
                <a:lnTo>
                  <a:pt x="10137133" y="3664459"/>
                </a:lnTo>
                <a:lnTo>
                  <a:pt x="10108484" y="3697009"/>
                </a:lnTo>
                <a:lnTo>
                  <a:pt x="10075934" y="3725660"/>
                </a:lnTo>
                <a:lnTo>
                  <a:pt x="10039889" y="3750008"/>
                </a:lnTo>
                <a:lnTo>
                  <a:pt x="10000752" y="3769647"/>
                </a:lnTo>
                <a:lnTo>
                  <a:pt x="9958927" y="3784176"/>
                </a:lnTo>
                <a:lnTo>
                  <a:pt x="9914817" y="3793189"/>
                </a:lnTo>
                <a:lnTo>
                  <a:pt x="9868827" y="3796284"/>
                </a:lnTo>
                <a:lnTo>
                  <a:pt x="338924" y="3796284"/>
                </a:lnTo>
                <a:lnTo>
                  <a:pt x="292934" y="3793189"/>
                </a:lnTo>
                <a:lnTo>
                  <a:pt x="248824" y="3784176"/>
                </a:lnTo>
                <a:lnTo>
                  <a:pt x="206999" y="3769647"/>
                </a:lnTo>
                <a:lnTo>
                  <a:pt x="167862" y="3750008"/>
                </a:lnTo>
                <a:lnTo>
                  <a:pt x="131817" y="3725660"/>
                </a:lnTo>
                <a:lnTo>
                  <a:pt x="99267" y="3697009"/>
                </a:lnTo>
                <a:lnTo>
                  <a:pt x="70618" y="3664459"/>
                </a:lnTo>
                <a:lnTo>
                  <a:pt x="46272" y="3628412"/>
                </a:lnTo>
                <a:lnTo>
                  <a:pt x="26634" y="3589274"/>
                </a:lnTo>
                <a:lnTo>
                  <a:pt x="12106" y="3547447"/>
                </a:lnTo>
                <a:lnTo>
                  <a:pt x="3093" y="3503337"/>
                </a:lnTo>
                <a:lnTo>
                  <a:pt x="0" y="3457346"/>
                </a:lnTo>
                <a:lnTo>
                  <a:pt x="0" y="338924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6296" y="2532691"/>
            <a:ext cx="9324340" cy="3165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dirty="0" sz="2600">
                <a:latin typeface="Calibri"/>
                <a:cs typeface="Calibri"/>
              </a:rPr>
              <a:t>İlk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yardım </a:t>
            </a:r>
            <a:r>
              <a:rPr dirty="0" sz="2600" spc="-5">
                <a:latin typeface="Calibri"/>
                <a:cs typeface="Calibri"/>
              </a:rPr>
              <a:t>teorik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10">
                <a:latin typeface="Calibri"/>
                <a:cs typeface="Calibri"/>
              </a:rPr>
              <a:t>uygulama </a:t>
            </a:r>
            <a:r>
              <a:rPr dirty="0" sz="2600" spc="-5">
                <a:latin typeface="Calibri"/>
                <a:cs typeface="Calibri"/>
              </a:rPr>
              <a:t>değerlendirmelerinde </a:t>
            </a:r>
            <a:r>
              <a:rPr dirty="0" sz="2600">
                <a:solidFill>
                  <a:srgbClr val="C00000"/>
                </a:solidFill>
                <a:latin typeface="Calibri"/>
                <a:cs typeface="Calibri"/>
              </a:rPr>
              <a:t>%85 </a:t>
            </a:r>
            <a:r>
              <a:rPr dirty="0" sz="2600">
                <a:latin typeface="Calibri"/>
                <a:cs typeface="Calibri"/>
              </a:rPr>
              <a:t>başarının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sağlanması,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dirty="0" sz="2600" spc="-5">
                <a:latin typeface="Calibri"/>
                <a:cs typeface="Calibri"/>
              </a:rPr>
              <a:t>Zamana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uyulması,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dirty="0" sz="2600">
                <a:latin typeface="Calibri"/>
                <a:cs typeface="Calibri"/>
              </a:rPr>
              <a:t>Cep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telefonunun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sessize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alınması,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29895" algn="l"/>
                <a:tab pos="430530" algn="l"/>
                <a:tab pos="7296784" algn="l"/>
              </a:tabLst>
            </a:pPr>
            <a:r>
              <a:rPr dirty="0" sz="2600" spc="-5">
                <a:latin typeface="Calibri"/>
                <a:cs typeface="Calibri"/>
              </a:rPr>
              <a:t>Isınma oyunlarına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diğer</a:t>
            </a:r>
            <a:r>
              <a:rPr dirty="0" sz="2600" spc="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grup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çalışmalarına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aktif	</a:t>
            </a:r>
            <a:r>
              <a:rPr dirty="0" sz="2600" spc="-10">
                <a:latin typeface="Calibri"/>
                <a:cs typeface="Calibri"/>
              </a:rPr>
              <a:t>katılım,</a:t>
            </a:r>
            <a:endParaRPr sz="2600">
              <a:latin typeface="Calibri"/>
              <a:cs typeface="Calibri"/>
            </a:endParaRPr>
          </a:p>
          <a:p>
            <a:pPr marL="429895" indent="-417830">
              <a:lnSpc>
                <a:spcPct val="100000"/>
              </a:lnSpc>
              <a:spcBef>
                <a:spcPts val="150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429895" algn="l"/>
                <a:tab pos="430530" algn="l"/>
                <a:tab pos="5974080" algn="l"/>
              </a:tabLst>
            </a:pPr>
            <a:r>
              <a:rPr dirty="0" sz="2600">
                <a:latin typeface="Calibri"/>
                <a:cs typeface="Calibri"/>
              </a:rPr>
              <a:t>Eğitim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araç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gereçlerinin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temiz</a:t>
            </a:r>
            <a:r>
              <a:rPr dirty="0" sz="2600" spc="-15">
                <a:latin typeface="Calibri"/>
                <a:cs typeface="Calibri"/>
              </a:rPr>
              <a:t> 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düzgün	</a:t>
            </a:r>
            <a:r>
              <a:rPr dirty="0" sz="2600" spc="-5">
                <a:latin typeface="Calibri"/>
                <a:cs typeface="Calibri"/>
              </a:rPr>
              <a:t>kullanılması.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36" y="1353314"/>
            <a:ext cx="11219815" cy="605155"/>
            <a:chOff x="478536" y="1353314"/>
            <a:chExt cx="11219815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1356360"/>
              <a:ext cx="11213591" cy="598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1584" y="1356362"/>
              <a:ext cx="11214100" cy="599440"/>
            </a:xfrm>
            <a:custGeom>
              <a:avLst/>
              <a:gdLst/>
              <a:ahLst/>
              <a:cxnLst/>
              <a:rect l="l" t="t" r="r" b="b"/>
              <a:pathLst>
                <a:path w="1121410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113770" y="0"/>
                  </a:lnTo>
                  <a:lnTo>
                    <a:pt x="11152625" y="7844"/>
                  </a:lnTo>
                  <a:lnTo>
                    <a:pt x="11184355" y="29236"/>
                  </a:lnTo>
                  <a:lnTo>
                    <a:pt x="11205747" y="60966"/>
                  </a:lnTo>
                  <a:lnTo>
                    <a:pt x="11213592" y="99822"/>
                  </a:lnTo>
                  <a:lnTo>
                    <a:pt x="11213592" y="499110"/>
                  </a:lnTo>
                  <a:lnTo>
                    <a:pt x="11205747" y="537965"/>
                  </a:lnTo>
                  <a:lnTo>
                    <a:pt x="11184355" y="569695"/>
                  </a:lnTo>
                  <a:lnTo>
                    <a:pt x="11152625" y="591087"/>
                  </a:lnTo>
                  <a:lnTo>
                    <a:pt x="11113770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77796" y="1373047"/>
            <a:ext cx="22218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BEKLENTİLER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1353314"/>
            <a:ext cx="11219815" cy="605155"/>
            <a:chOff x="478536" y="1353314"/>
            <a:chExt cx="11219815" cy="60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1356360"/>
              <a:ext cx="11213591" cy="5989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1584" y="1356362"/>
              <a:ext cx="11214100" cy="599440"/>
            </a:xfrm>
            <a:custGeom>
              <a:avLst/>
              <a:gdLst/>
              <a:ahLst/>
              <a:cxnLst/>
              <a:rect l="l" t="t" r="r" b="b"/>
              <a:pathLst>
                <a:path w="1121410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113770" y="0"/>
                  </a:lnTo>
                  <a:lnTo>
                    <a:pt x="11152625" y="7844"/>
                  </a:lnTo>
                  <a:lnTo>
                    <a:pt x="11184355" y="29236"/>
                  </a:lnTo>
                  <a:lnTo>
                    <a:pt x="11205747" y="60966"/>
                  </a:lnTo>
                  <a:lnTo>
                    <a:pt x="11213592" y="99822"/>
                  </a:lnTo>
                  <a:lnTo>
                    <a:pt x="11213592" y="499110"/>
                  </a:lnTo>
                  <a:lnTo>
                    <a:pt x="11205747" y="537965"/>
                  </a:lnTo>
                  <a:lnTo>
                    <a:pt x="11184355" y="569695"/>
                  </a:lnTo>
                  <a:lnTo>
                    <a:pt x="11152625" y="591087"/>
                  </a:lnTo>
                  <a:lnTo>
                    <a:pt x="11113770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1887" y="1373047"/>
            <a:ext cx="22726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GENEL</a:t>
            </a:r>
            <a:r>
              <a:rPr dirty="0" spc="-75"/>
              <a:t> </a:t>
            </a:r>
            <a:r>
              <a:rPr dirty="0" spc="-10"/>
              <a:t>AMAÇ</a:t>
            </a:r>
          </a:p>
        </p:txBody>
      </p:sp>
      <p:sp>
        <p:nvSpPr>
          <p:cNvPr id="6" name="object 6"/>
          <p:cNvSpPr/>
          <p:nvPr/>
        </p:nvSpPr>
        <p:spPr>
          <a:xfrm>
            <a:off x="1671827" y="2401820"/>
            <a:ext cx="8833485" cy="3188335"/>
          </a:xfrm>
          <a:custGeom>
            <a:avLst/>
            <a:gdLst/>
            <a:ahLst/>
            <a:cxnLst/>
            <a:rect l="l" t="t" r="r" b="b"/>
            <a:pathLst>
              <a:path w="8833485" h="3188335">
                <a:moveTo>
                  <a:pt x="0" y="284645"/>
                </a:moveTo>
                <a:lnTo>
                  <a:pt x="3725" y="238475"/>
                </a:lnTo>
                <a:lnTo>
                  <a:pt x="14511" y="194676"/>
                </a:lnTo>
                <a:lnTo>
                  <a:pt x="31772" y="153836"/>
                </a:lnTo>
                <a:lnTo>
                  <a:pt x="54921" y="116539"/>
                </a:lnTo>
                <a:lnTo>
                  <a:pt x="83372" y="83372"/>
                </a:lnTo>
                <a:lnTo>
                  <a:pt x="116539" y="54921"/>
                </a:lnTo>
                <a:lnTo>
                  <a:pt x="153836" y="31772"/>
                </a:lnTo>
                <a:lnTo>
                  <a:pt x="194676" y="14511"/>
                </a:lnTo>
                <a:lnTo>
                  <a:pt x="238475" y="3725"/>
                </a:lnTo>
                <a:lnTo>
                  <a:pt x="284645" y="0"/>
                </a:lnTo>
                <a:lnTo>
                  <a:pt x="8548458" y="0"/>
                </a:lnTo>
                <a:lnTo>
                  <a:pt x="8594631" y="3725"/>
                </a:lnTo>
                <a:lnTo>
                  <a:pt x="8638431" y="14511"/>
                </a:lnTo>
                <a:lnTo>
                  <a:pt x="8679273" y="31772"/>
                </a:lnTo>
                <a:lnTo>
                  <a:pt x="8716570" y="54921"/>
                </a:lnTo>
                <a:lnTo>
                  <a:pt x="8749736" y="83372"/>
                </a:lnTo>
                <a:lnTo>
                  <a:pt x="8778186" y="116539"/>
                </a:lnTo>
                <a:lnTo>
                  <a:pt x="8801333" y="153836"/>
                </a:lnTo>
                <a:lnTo>
                  <a:pt x="8818593" y="194676"/>
                </a:lnTo>
                <a:lnTo>
                  <a:pt x="8829378" y="238475"/>
                </a:lnTo>
                <a:lnTo>
                  <a:pt x="8833104" y="284645"/>
                </a:lnTo>
                <a:lnTo>
                  <a:pt x="8833104" y="2903562"/>
                </a:lnTo>
                <a:lnTo>
                  <a:pt x="8829378" y="2949735"/>
                </a:lnTo>
                <a:lnTo>
                  <a:pt x="8818593" y="2993535"/>
                </a:lnTo>
                <a:lnTo>
                  <a:pt x="8801333" y="3034377"/>
                </a:lnTo>
                <a:lnTo>
                  <a:pt x="8778186" y="3071674"/>
                </a:lnTo>
                <a:lnTo>
                  <a:pt x="8749736" y="3104840"/>
                </a:lnTo>
                <a:lnTo>
                  <a:pt x="8716570" y="3133290"/>
                </a:lnTo>
                <a:lnTo>
                  <a:pt x="8679273" y="3156437"/>
                </a:lnTo>
                <a:lnTo>
                  <a:pt x="8638431" y="3173697"/>
                </a:lnTo>
                <a:lnTo>
                  <a:pt x="8594631" y="3184482"/>
                </a:lnTo>
                <a:lnTo>
                  <a:pt x="8548458" y="3188208"/>
                </a:lnTo>
                <a:lnTo>
                  <a:pt x="284645" y="3188208"/>
                </a:lnTo>
                <a:lnTo>
                  <a:pt x="238475" y="3184482"/>
                </a:lnTo>
                <a:lnTo>
                  <a:pt x="194676" y="3173697"/>
                </a:lnTo>
                <a:lnTo>
                  <a:pt x="153836" y="3156437"/>
                </a:lnTo>
                <a:lnTo>
                  <a:pt x="116539" y="3133290"/>
                </a:lnTo>
                <a:lnTo>
                  <a:pt x="83372" y="3104840"/>
                </a:lnTo>
                <a:lnTo>
                  <a:pt x="54921" y="3071674"/>
                </a:lnTo>
                <a:lnTo>
                  <a:pt x="31772" y="3034377"/>
                </a:lnTo>
                <a:lnTo>
                  <a:pt x="14511" y="2993535"/>
                </a:lnTo>
                <a:lnTo>
                  <a:pt x="3725" y="2949735"/>
                </a:lnTo>
                <a:lnTo>
                  <a:pt x="0" y="2903562"/>
                </a:lnTo>
                <a:lnTo>
                  <a:pt x="0" y="284645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37955" y="3393792"/>
            <a:ext cx="8307070" cy="1098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97760" marR="5080" indent="-2385695">
              <a:lnSpc>
                <a:spcPct val="125699"/>
              </a:lnSpc>
              <a:spcBef>
                <a:spcPts val="100"/>
              </a:spcBef>
              <a:tabLst>
                <a:tab pos="5250180" algn="l"/>
              </a:tabLst>
            </a:pPr>
            <a:r>
              <a:rPr dirty="0" sz="2800" spc="-25">
                <a:latin typeface="Calibri"/>
                <a:cs typeface="Calibri"/>
              </a:rPr>
              <a:t>Katılımcıların;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ilk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konusunda	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bilgi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beceri</a:t>
            </a:r>
            <a:r>
              <a:rPr dirty="0" sz="2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tutum </a:t>
            </a:r>
            <a:r>
              <a:rPr dirty="0" sz="2800" spc="-6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kazanmalarını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sağlamak.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1353314"/>
            <a:ext cx="11219815" cy="605155"/>
            <a:chOff x="478536" y="1353314"/>
            <a:chExt cx="11219815" cy="60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1356360"/>
              <a:ext cx="11213591" cy="5989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1584" y="1356362"/>
              <a:ext cx="11214100" cy="599440"/>
            </a:xfrm>
            <a:custGeom>
              <a:avLst/>
              <a:gdLst/>
              <a:ahLst/>
              <a:cxnLst/>
              <a:rect l="l" t="t" r="r" b="b"/>
              <a:pathLst>
                <a:path w="1121410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113770" y="0"/>
                  </a:lnTo>
                  <a:lnTo>
                    <a:pt x="11152625" y="7844"/>
                  </a:lnTo>
                  <a:lnTo>
                    <a:pt x="11184355" y="29236"/>
                  </a:lnTo>
                  <a:lnTo>
                    <a:pt x="11205747" y="60966"/>
                  </a:lnTo>
                  <a:lnTo>
                    <a:pt x="11213592" y="99822"/>
                  </a:lnTo>
                  <a:lnTo>
                    <a:pt x="11213592" y="499110"/>
                  </a:lnTo>
                  <a:lnTo>
                    <a:pt x="11205747" y="537965"/>
                  </a:lnTo>
                  <a:lnTo>
                    <a:pt x="11184355" y="569695"/>
                  </a:lnTo>
                  <a:lnTo>
                    <a:pt x="11152625" y="591087"/>
                  </a:lnTo>
                  <a:lnTo>
                    <a:pt x="11113770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19911" y="1373047"/>
            <a:ext cx="49383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48990" algn="l"/>
              </a:tabLst>
            </a:pPr>
            <a:r>
              <a:rPr dirty="0" spc="-5"/>
              <a:t>GENEL</a:t>
            </a:r>
            <a:r>
              <a:rPr dirty="0" spc="5"/>
              <a:t> </a:t>
            </a:r>
            <a:r>
              <a:rPr dirty="0"/>
              <a:t>İLK</a:t>
            </a:r>
            <a:r>
              <a:rPr dirty="0" spc="5"/>
              <a:t> </a:t>
            </a:r>
            <a:r>
              <a:rPr dirty="0" spc="-50"/>
              <a:t>YARDIM	</a:t>
            </a:r>
            <a:r>
              <a:rPr dirty="0" spc="-10"/>
              <a:t>BİLGİLERİ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9692" y="2112264"/>
            <a:ext cx="6518147" cy="420014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1353314"/>
            <a:ext cx="11219815" cy="605155"/>
            <a:chOff x="478536" y="1353314"/>
            <a:chExt cx="11219815" cy="60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1356360"/>
              <a:ext cx="11213591" cy="5989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1584" y="1356362"/>
              <a:ext cx="11214100" cy="599440"/>
            </a:xfrm>
            <a:custGeom>
              <a:avLst/>
              <a:gdLst/>
              <a:ahLst/>
              <a:cxnLst/>
              <a:rect l="l" t="t" r="r" b="b"/>
              <a:pathLst>
                <a:path w="1121410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113770" y="0"/>
                  </a:lnTo>
                  <a:lnTo>
                    <a:pt x="11152625" y="7844"/>
                  </a:lnTo>
                  <a:lnTo>
                    <a:pt x="11184355" y="29236"/>
                  </a:lnTo>
                  <a:lnTo>
                    <a:pt x="11205747" y="60966"/>
                  </a:lnTo>
                  <a:lnTo>
                    <a:pt x="11213592" y="99822"/>
                  </a:lnTo>
                  <a:lnTo>
                    <a:pt x="11213592" y="499110"/>
                  </a:lnTo>
                  <a:lnTo>
                    <a:pt x="11205747" y="537965"/>
                  </a:lnTo>
                  <a:lnTo>
                    <a:pt x="11184355" y="569695"/>
                  </a:lnTo>
                  <a:lnTo>
                    <a:pt x="11152625" y="591087"/>
                  </a:lnTo>
                  <a:lnTo>
                    <a:pt x="11113770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1035" y="1373047"/>
            <a:ext cx="37141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İLK</a:t>
            </a:r>
            <a:r>
              <a:rPr dirty="0" spc="-35"/>
              <a:t> </a:t>
            </a:r>
            <a:r>
              <a:rPr dirty="0" spc="-40"/>
              <a:t>YARDIMIN</a:t>
            </a:r>
            <a:r>
              <a:rPr dirty="0" spc="-35"/>
              <a:t> </a:t>
            </a:r>
            <a:r>
              <a:rPr dirty="0" spc="-45"/>
              <a:t>TANIMI</a:t>
            </a:r>
          </a:p>
        </p:txBody>
      </p:sp>
      <p:sp>
        <p:nvSpPr>
          <p:cNvPr id="6" name="object 6"/>
          <p:cNvSpPr/>
          <p:nvPr/>
        </p:nvSpPr>
        <p:spPr>
          <a:xfrm>
            <a:off x="941832" y="2282958"/>
            <a:ext cx="10292080" cy="3573779"/>
          </a:xfrm>
          <a:custGeom>
            <a:avLst/>
            <a:gdLst/>
            <a:ahLst/>
            <a:cxnLst/>
            <a:rect l="l" t="t" r="r" b="b"/>
            <a:pathLst>
              <a:path w="10292080" h="3573779">
                <a:moveTo>
                  <a:pt x="0" y="319062"/>
                </a:moveTo>
                <a:lnTo>
                  <a:pt x="3459" y="271913"/>
                </a:lnTo>
                <a:lnTo>
                  <a:pt x="13508" y="226912"/>
                </a:lnTo>
                <a:lnTo>
                  <a:pt x="29654" y="184553"/>
                </a:lnTo>
                <a:lnTo>
                  <a:pt x="51403" y="145329"/>
                </a:lnTo>
                <a:lnTo>
                  <a:pt x="78260" y="109734"/>
                </a:lnTo>
                <a:lnTo>
                  <a:pt x="109734" y="78260"/>
                </a:lnTo>
                <a:lnTo>
                  <a:pt x="145329" y="51403"/>
                </a:lnTo>
                <a:lnTo>
                  <a:pt x="184553" y="29654"/>
                </a:lnTo>
                <a:lnTo>
                  <a:pt x="226912" y="13508"/>
                </a:lnTo>
                <a:lnTo>
                  <a:pt x="271913" y="3459"/>
                </a:lnTo>
                <a:lnTo>
                  <a:pt x="319062" y="0"/>
                </a:lnTo>
                <a:lnTo>
                  <a:pt x="9972509" y="0"/>
                </a:lnTo>
                <a:lnTo>
                  <a:pt x="10019658" y="3459"/>
                </a:lnTo>
                <a:lnTo>
                  <a:pt x="10064659" y="13508"/>
                </a:lnTo>
                <a:lnTo>
                  <a:pt x="10107018" y="29654"/>
                </a:lnTo>
                <a:lnTo>
                  <a:pt x="10146242" y="51403"/>
                </a:lnTo>
                <a:lnTo>
                  <a:pt x="10181837" y="78260"/>
                </a:lnTo>
                <a:lnTo>
                  <a:pt x="10213311" y="109734"/>
                </a:lnTo>
                <a:lnTo>
                  <a:pt x="10240168" y="145329"/>
                </a:lnTo>
                <a:lnTo>
                  <a:pt x="10261917" y="184553"/>
                </a:lnTo>
                <a:lnTo>
                  <a:pt x="10278063" y="226912"/>
                </a:lnTo>
                <a:lnTo>
                  <a:pt x="10288112" y="271913"/>
                </a:lnTo>
                <a:lnTo>
                  <a:pt x="10291572" y="319062"/>
                </a:lnTo>
                <a:lnTo>
                  <a:pt x="10291572" y="3254705"/>
                </a:lnTo>
                <a:lnTo>
                  <a:pt x="10288112" y="3301854"/>
                </a:lnTo>
                <a:lnTo>
                  <a:pt x="10278063" y="3346855"/>
                </a:lnTo>
                <a:lnTo>
                  <a:pt x="10261917" y="3389215"/>
                </a:lnTo>
                <a:lnTo>
                  <a:pt x="10240168" y="3428441"/>
                </a:lnTo>
                <a:lnTo>
                  <a:pt x="10213311" y="3464038"/>
                </a:lnTo>
                <a:lnTo>
                  <a:pt x="10181837" y="3495513"/>
                </a:lnTo>
                <a:lnTo>
                  <a:pt x="10146242" y="3522373"/>
                </a:lnTo>
                <a:lnTo>
                  <a:pt x="10107018" y="3544123"/>
                </a:lnTo>
                <a:lnTo>
                  <a:pt x="10064659" y="3560270"/>
                </a:lnTo>
                <a:lnTo>
                  <a:pt x="10019658" y="3570320"/>
                </a:lnTo>
                <a:lnTo>
                  <a:pt x="9972509" y="3573779"/>
                </a:lnTo>
                <a:lnTo>
                  <a:pt x="319062" y="3573779"/>
                </a:lnTo>
                <a:lnTo>
                  <a:pt x="271913" y="3570320"/>
                </a:lnTo>
                <a:lnTo>
                  <a:pt x="226912" y="3560270"/>
                </a:lnTo>
                <a:lnTo>
                  <a:pt x="184553" y="3544123"/>
                </a:lnTo>
                <a:lnTo>
                  <a:pt x="145329" y="3522373"/>
                </a:lnTo>
                <a:lnTo>
                  <a:pt x="109734" y="3495513"/>
                </a:lnTo>
                <a:lnTo>
                  <a:pt x="78260" y="3464038"/>
                </a:lnTo>
                <a:lnTo>
                  <a:pt x="51403" y="3428441"/>
                </a:lnTo>
                <a:lnTo>
                  <a:pt x="29654" y="3389215"/>
                </a:lnTo>
                <a:lnTo>
                  <a:pt x="13508" y="3346855"/>
                </a:lnTo>
                <a:lnTo>
                  <a:pt x="3459" y="3301854"/>
                </a:lnTo>
                <a:lnTo>
                  <a:pt x="0" y="3254705"/>
                </a:lnTo>
                <a:lnTo>
                  <a:pt x="0" y="319062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7324" y="2688029"/>
            <a:ext cx="958850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İlk 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yardım</a:t>
            </a:r>
            <a:r>
              <a:rPr dirty="0" sz="2800" spc="-20" b="1">
                <a:latin typeface="Calibri"/>
                <a:cs typeface="Calibri"/>
              </a:rPr>
              <a:t>; </a:t>
            </a:r>
            <a:r>
              <a:rPr dirty="0" sz="2800" spc="-5">
                <a:latin typeface="Calibri"/>
                <a:cs typeface="Calibri"/>
              </a:rPr>
              <a:t>ani </a:t>
            </a:r>
            <a:r>
              <a:rPr dirty="0" sz="2800" spc="-15">
                <a:latin typeface="Calibri"/>
                <a:cs typeface="Calibri"/>
              </a:rPr>
              <a:t>olarak </a:t>
            </a:r>
            <a:r>
              <a:rPr dirty="0" sz="2800" spc="-30">
                <a:latin typeface="Calibri"/>
                <a:cs typeface="Calibri"/>
              </a:rPr>
              <a:t>ortaya </a:t>
            </a:r>
            <a:r>
              <a:rPr dirty="0" sz="2800" spc="-15">
                <a:latin typeface="Calibri"/>
                <a:cs typeface="Calibri"/>
              </a:rPr>
              <a:t>çıkan hastalık </a:t>
            </a:r>
            <a:r>
              <a:rPr dirty="0" sz="2800" spc="-30">
                <a:latin typeface="Calibri"/>
                <a:cs typeface="Calibri"/>
              </a:rPr>
              <a:t>veya </a:t>
            </a:r>
            <a:r>
              <a:rPr dirty="0" sz="2800" spc="-20">
                <a:latin typeface="Calibri"/>
                <a:cs typeface="Calibri"/>
              </a:rPr>
              <a:t>yaralanma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durumunda;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kişinin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hayatını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korumak,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sağlık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durumunun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kötüleşmesini </a:t>
            </a:r>
            <a:r>
              <a:rPr dirty="0" sz="2800" spc="-10">
                <a:latin typeface="Calibri"/>
                <a:cs typeface="Calibri"/>
              </a:rPr>
              <a:t>önlemek </a:t>
            </a:r>
            <a:r>
              <a:rPr dirty="0" sz="2800" spc="-20">
                <a:latin typeface="Calibri"/>
                <a:cs typeface="Calibri"/>
              </a:rPr>
              <a:t>ve </a:t>
            </a:r>
            <a:r>
              <a:rPr dirty="0" sz="2800" spc="-10">
                <a:latin typeface="Calibri"/>
                <a:cs typeface="Calibri"/>
              </a:rPr>
              <a:t>iyileşmesine </a:t>
            </a:r>
            <a:r>
              <a:rPr dirty="0" sz="2800" spc="-15">
                <a:latin typeface="Calibri"/>
                <a:cs typeface="Calibri"/>
              </a:rPr>
              <a:t>destek </a:t>
            </a:r>
            <a:r>
              <a:rPr dirty="0" sz="2800" spc="-5">
                <a:latin typeface="Calibri"/>
                <a:cs typeface="Calibri"/>
              </a:rPr>
              <a:t>olmak </a:t>
            </a:r>
            <a:r>
              <a:rPr dirty="0" sz="2800" spc="-10">
                <a:latin typeface="Calibri"/>
                <a:cs typeface="Calibri"/>
              </a:rPr>
              <a:t>amacıyla </a:t>
            </a:r>
            <a:r>
              <a:rPr dirty="0" sz="2800" spc="-20">
                <a:latin typeface="Calibri"/>
                <a:cs typeface="Calibri"/>
              </a:rPr>
              <a:t>olay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yerindeki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mevcut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imkânlarla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yapılan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hızlı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 </a:t>
            </a:r>
            <a:r>
              <a:rPr dirty="0" sz="2800" spc="-10">
                <a:latin typeface="Calibri"/>
                <a:cs typeface="Calibri"/>
              </a:rPr>
              <a:t>etkili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müdahalelerdir.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5555" y="1373047"/>
            <a:ext cx="40252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Cİ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3200" spc="-17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200" spc="-3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IMI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5339" y="2212853"/>
            <a:ext cx="10621010" cy="1210310"/>
          </a:xfrm>
          <a:custGeom>
            <a:avLst/>
            <a:gdLst/>
            <a:ahLst/>
            <a:cxnLst/>
            <a:rect l="l" t="t" r="r" b="b"/>
            <a:pathLst>
              <a:path w="10621010" h="1210310">
                <a:moveTo>
                  <a:pt x="0" y="108026"/>
                </a:moveTo>
                <a:lnTo>
                  <a:pt x="8488" y="65976"/>
                </a:lnTo>
                <a:lnTo>
                  <a:pt x="31638" y="31638"/>
                </a:lnTo>
                <a:lnTo>
                  <a:pt x="65976" y="8488"/>
                </a:lnTo>
                <a:lnTo>
                  <a:pt x="108026" y="0"/>
                </a:lnTo>
                <a:lnTo>
                  <a:pt x="10512729" y="0"/>
                </a:lnTo>
                <a:lnTo>
                  <a:pt x="10554779" y="8488"/>
                </a:lnTo>
                <a:lnTo>
                  <a:pt x="10589117" y="31638"/>
                </a:lnTo>
                <a:lnTo>
                  <a:pt x="10612267" y="65976"/>
                </a:lnTo>
                <a:lnTo>
                  <a:pt x="10620756" y="108026"/>
                </a:lnTo>
                <a:lnTo>
                  <a:pt x="10620756" y="1102017"/>
                </a:lnTo>
                <a:lnTo>
                  <a:pt x="10612267" y="1144069"/>
                </a:lnTo>
                <a:lnTo>
                  <a:pt x="10589117" y="1178410"/>
                </a:lnTo>
                <a:lnTo>
                  <a:pt x="10554779" y="1201565"/>
                </a:lnTo>
                <a:lnTo>
                  <a:pt x="10512729" y="1210055"/>
                </a:lnTo>
                <a:lnTo>
                  <a:pt x="108026" y="1210055"/>
                </a:lnTo>
                <a:lnTo>
                  <a:pt x="65976" y="1201565"/>
                </a:lnTo>
                <a:lnTo>
                  <a:pt x="31638" y="1178410"/>
                </a:lnTo>
                <a:lnTo>
                  <a:pt x="8488" y="1144069"/>
                </a:lnTo>
                <a:lnTo>
                  <a:pt x="0" y="1102017"/>
                </a:lnTo>
                <a:lnTo>
                  <a:pt x="0" y="108026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5781" y="2263867"/>
            <a:ext cx="9740900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4999"/>
              </a:lnSpc>
              <a:spcBef>
                <a:spcPts val="100"/>
              </a:spcBef>
              <a:tabLst>
                <a:tab pos="713740" algn="l"/>
                <a:tab pos="4026535" algn="l"/>
              </a:tabLst>
            </a:pPr>
            <a:r>
              <a:rPr dirty="0" sz="2800" spc="-5" b="1">
                <a:solidFill>
                  <a:srgbClr val="C00000"/>
                </a:solidFill>
                <a:latin typeface="Calibri"/>
                <a:cs typeface="Calibri"/>
              </a:rPr>
              <a:t>Acil	</a:t>
            </a:r>
            <a:r>
              <a:rPr dirty="0" sz="2800" spc="-20" b="1">
                <a:solidFill>
                  <a:srgbClr val="C00000"/>
                </a:solidFill>
                <a:latin typeface="Calibri"/>
                <a:cs typeface="Calibri"/>
              </a:rPr>
              <a:t>tedavi;</a:t>
            </a:r>
            <a:r>
              <a:rPr dirty="0" sz="2800" spc="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hasta/yaralılara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acil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tedavi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ünitelerinde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doktor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ve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diğer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sağlık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personeli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tarafından	</a:t>
            </a:r>
            <a:r>
              <a:rPr dirty="0" sz="2800" spc="-15">
                <a:latin typeface="Calibri"/>
                <a:cs typeface="Calibri"/>
              </a:rPr>
              <a:t>yapılan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tıbbi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müdahalelerdir.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5696" y="3593782"/>
            <a:ext cx="3313174" cy="2666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4739" y="3608427"/>
            <a:ext cx="3064759" cy="266699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308" y="2087878"/>
            <a:ext cx="11056620" cy="4089400"/>
          </a:xfrm>
          <a:custGeom>
            <a:avLst/>
            <a:gdLst/>
            <a:ahLst/>
            <a:cxnLst/>
            <a:rect l="l" t="t" r="r" b="b"/>
            <a:pathLst>
              <a:path w="11056620" h="4089400">
                <a:moveTo>
                  <a:pt x="0" y="365061"/>
                </a:moveTo>
                <a:lnTo>
                  <a:pt x="3332" y="315525"/>
                </a:lnTo>
                <a:lnTo>
                  <a:pt x="13039" y="268015"/>
                </a:lnTo>
                <a:lnTo>
                  <a:pt x="28687" y="222965"/>
                </a:lnTo>
                <a:lnTo>
                  <a:pt x="49839" y="180810"/>
                </a:lnTo>
                <a:lnTo>
                  <a:pt x="76062" y="141985"/>
                </a:lnTo>
                <a:lnTo>
                  <a:pt x="106921" y="106926"/>
                </a:lnTo>
                <a:lnTo>
                  <a:pt x="141980" y="76066"/>
                </a:lnTo>
                <a:lnTo>
                  <a:pt x="180804" y="49842"/>
                </a:lnTo>
                <a:lnTo>
                  <a:pt x="222960" y="28689"/>
                </a:lnTo>
                <a:lnTo>
                  <a:pt x="268011" y="13040"/>
                </a:lnTo>
                <a:lnTo>
                  <a:pt x="315523" y="3332"/>
                </a:lnTo>
                <a:lnTo>
                  <a:pt x="365061" y="0"/>
                </a:lnTo>
                <a:lnTo>
                  <a:pt x="10691558" y="0"/>
                </a:lnTo>
                <a:lnTo>
                  <a:pt x="10741094" y="3332"/>
                </a:lnTo>
                <a:lnTo>
                  <a:pt x="10788604" y="13040"/>
                </a:lnTo>
                <a:lnTo>
                  <a:pt x="10833654" y="28689"/>
                </a:lnTo>
                <a:lnTo>
                  <a:pt x="10875809" y="49842"/>
                </a:lnTo>
                <a:lnTo>
                  <a:pt x="10914634" y="76066"/>
                </a:lnTo>
                <a:lnTo>
                  <a:pt x="10949693" y="106926"/>
                </a:lnTo>
                <a:lnTo>
                  <a:pt x="10980553" y="141985"/>
                </a:lnTo>
                <a:lnTo>
                  <a:pt x="11006777" y="180810"/>
                </a:lnTo>
                <a:lnTo>
                  <a:pt x="11027930" y="222965"/>
                </a:lnTo>
                <a:lnTo>
                  <a:pt x="11043579" y="268015"/>
                </a:lnTo>
                <a:lnTo>
                  <a:pt x="11053287" y="315525"/>
                </a:lnTo>
                <a:lnTo>
                  <a:pt x="11056620" y="365061"/>
                </a:lnTo>
                <a:lnTo>
                  <a:pt x="11056620" y="3723830"/>
                </a:lnTo>
                <a:lnTo>
                  <a:pt x="11053287" y="3773368"/>
                </a:lnTo>
                <a:lnTo>
                  <a:pt x="11043579" y="3820880"/>
                </a:lnTo>
                <a:lnTo>
                  <a:pt x="11027930" y="3865931"/>
                </a:lnTo>
                <a:lnTo>
                  <a:pt x="11006777" y="3908087"/>
                </a:lnTo>
                <a:lnTo>
                  <a:pt x="10980553" y="3946911"/>
                </a:lnTo>
                <a:lnTo>
                  <a:pt x="10949693" y="3981970"/>
                </a:lnTo>
                <a:lnTo>
                  <a:pt x="10914634" y="4012829"/>
                </a:lnTo>
                <a:lnTo>
                  <a:pt x="10875809" y="4039052"/>
                </a:lnTo>
                <a:lnTo>
                  <a:pt x="10833654" y="4060204"/>
                </a:lnTo>
                <a:lnTo>
                  <a:pt x="10788604" y="4075852"/>
                </a:lnTo>
                <a:lnTo>
                  <a:pt x="10741094" y="4085559"/>
                </a:lnTo>
                <a:lnTo>
                  <a:pt x="10691558" y="4088891"/>
                </a:lnTo>
                <a:lnTo>
                  <a:pt x="365061" y="4088891"/>
                </a:lnTo>
                <a:lnTo>
                  <a:pt x="315523" y="4085559"/>
                </a:lnTo>
                <a:lnTo>
                  <a:pt x="268011" y="4075852"/>
                </a:lnTo>
                <a:lnTo>
                  <a:pt x="222960" y="4060204"/>
                </a:lnTo>
                <a:lnTo>
                  <a:pt x="180804" y="4039052"/>
                </a:lnTo>
                <a:lnTo>
                  <a:pt x="141980" y="4012829"/>
                </a:lnTo>
                <a:lnTo>
                  <a:pt x="106921" y="3981970"/>
                </a:lnTo>
                <a:lnTo>
                  <a:pt x="76062" y="3946911"/>
                </a:lnTo>
                <a:lnTo>
                  <a:pt x="49839" y="3908087"/>
                </a:lnTo>
                <a:lnTo>
                  <a:pt x="28687" y="3865931"/>
                </a:lnTo>
                <a:lnTo>
                  <a:pt x="13039" y="3820880"/>
                </a:lnTo>
                <a:lnTo>
                  <a:pt x="3332" y="3773368"/>
                </a:lnTo>
                <a:lnTo>
                  <a:pt x="0" y="3723830"/>
                </a:lnTo>
                <a:lnTo>
                  <a:pt x="0" y="365061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8296" y="1917973"/>
            <a:ext cx="8872220" cy="429133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2800" spc="-5" b="1">
                <a:latin typeface="Calibri"/>
                <a:cs typeface="Calibri"/>
              </a:rPr>
              <a:t>Acil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tedavi;</a:t>
            </a:r>
            <a:endParaRPr sz="28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71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konuda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ehliyetli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kişilerce,</a:t>
            </a:r>
            <a:endParaRPr sz="28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6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926465" algn="l"/>
                <a:tab pos="927100" algn="l"/>
                <a:tab pos="7330440" algn="l"/>
              </a:tabLst>
            </a:pPr>
            <a:r>
              <a:rPr dirty="0" sz="2800" spc="-10">
                <a:latin typeface="Calibri"/>
                <a:cs typeface="Calibri"/>
              </a:rPr>
              <a:t>Gerekli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donanımla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(tıbbi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araç-gereç)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yapılan	</a:t>
            </a:r>
            <a:r>
              <a:rPr dirty="0" sz="2800" spc="-10">
                <a:latin typeface="Calibri"/>
                <a:cs typeface="Calibri"/>
              </a:rPr>
              <a:t>müdahale,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800" spc="-5" b="1">
                <a:latin typeface="Calibri"/>
                <a:cs typeface="Calibri"/>
              </a:rPr>
              <a:t>İlk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yardım;</a:t>
            </a:r>
            <a:endParaRPr sz="28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695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5">
                <a:latin typeface="Calibri"/>
                <a:cs typeface="Calibri"/>
              </a:rPr>
              <a:t>İlk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-10">
                <a:latin typeface="Calibri"/>
                <a:cs typeface="Calibri"/>
              </a:rPr>
              <a:t> eğitimi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almış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herkes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tarafından,</a:t>
            </a:r>
            <a:endParaRPr sz="28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1010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20">
                <a:latin typeface="Calibri"/>
                <a:cs typeface="Calibri"/>
              </a:rPr>
              <a:t>Olay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yerinde,</a:t>
            </a:r>
            <a:endParaRPr sz="28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994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15">
                <a:latin typeface="Calibri"/>
                <a:cs typeface="Calibri"/>
              </a:rPr>
              <a:t>Mevcut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malzemeler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kullanılarak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yapılan,</a:t>
            </a:r>
            <a:endParaRPr sz="28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994"/>
              </a:spcBef>
              <a:buClr>
                <a:srgbClr val="C00000"/>
              </a:buClr>
              <a:buSzPct val="75000"/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dirty="0" sz="2800" spc="-30">
                <a:latin typeface="Calibri"/>
                <a:cs typeface="Calibri"/>
              </a:rPr>
              <a:t>Hayat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kurtarıcı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müdahaledir.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36" y="1353314"/>
            <a:ext cx="11219815" cy="605155"/>
            <a:chOff x="478536" y="1353314"/>
            <a:chExt cx="11219815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584" y="1356360"/>
              <a:ext cx="11213591" cy="598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1584" y="1356362"/>
              <a:ext cx="11214100" cy="599440"/>
            </a:xfrm>
            <a:custGeom>
              <a:avLst/>
              <a:gdLst/>
              <a:ahLst/>
              <a:cxnLst/>
              <a:rect l="l" t="t" r="r" b="b"/>
              <a:pathLst>
                <a:path w="11214100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113770" y="0"/>
                  </a:lnTo>
                  <a:lnTo>
                    <a:pt x="11152625" y="7844"/>
                  </a:lnTo>
                  <a:lnTo>
                    <a:pt x="11184355" y="29236"/>
                  </a:lnTo>
                  <a:lnTo>
                    <a:pt x="11205747" y="60966"/>
                  </a:lnTo>
                  <a:lnTo>
                    <a:pt x="11213592" y="99822"/>
                  </a:lnTo>
                  <a:lnTo>
                    <a:pt x="11213592" y="499110"/>
                  </a:lnTo>
                  <a:lnTo>
                    <a:pt x="11205747" y="537965"/>
                  </a:lnTo>
                  <a:lnTo>
                    <a:pt x="11184355" y="569695"/>
                  </a:lnTo>
                  <a:lnTo>
                    <a:pt x="11152625" y="591087"/>
                  </a:lnTo>
                  <a:lnTo>
                    <a:pt x="11113770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9367" y="1373047"/>
            <a:ext cx="85585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0445" algn="l"/>
              </a:tabLst>
            </a:pPr>
            <a:r>
              <a:rPr dirty="0"/>
              <a:t>İLK </a:t>
            </a:r>
            <a:r>
              <a:rPr dirty="0" spc="-50"/>
              <a:t>YARDIM</a:t>
            </a:r>
            <a:r>
              <a:rPr dirty="0" spc="-10"/>
              <a:t> </a:t>
            </a:r>
            <a:r>
              <a:rPr dirty="0"/>
              <a:t>VE</a:t>
            </a:r>
            <a:r>
              <a:rPr dirty="0" spc="5"/>
              <a:t> </a:t>
            </a:r>
            <a:r>
              <a:rPr dirty="0" spc="-10"/>
              <a:t>ACİL</a:t>
            </a:r>
            <a:r>
              <a:rPr dirty="0" spc="5"/>
              <a:t> </a:t>
            </a:r>
            <a:r>
              <a:rPr dirty="0" spc="-45"/>
              <a:t>TEDAVİ	</a:t>
            </a:r>
            <a:r>
              <a:rPr dirty="0" spc="-10"/>
              <a:t>ARASINDAKİ</a:t>
            </a:r>
            <a:r>
              <a:rPr dirty="0" spc="-90"/>
              <a:t> </a:t>
            </a:r>
            <a:r>
              <a:rPr dirty="0" spc="-25"/>
              <a:t>FARKLAR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2535929"/>
            <a:ext cx="10345420" cy="2377440"/>
          </a:xfrm>
          <a:custGeom>
            <a:avLst/>
            <a:gdLst/>
            <a:ahLst/>
            <a:cxnLst/>
            <a:rect l="l" t="t" r="r" b="b"/>
            <a:pathLst>
              <a:path w="10345420" h="2377440">
                <a:moveTo>
                  <a:pt x="0" y="212267"/>
                </a:moveTo>
                <a:lnTo>
                  <a:pt x="5606" y="163596"/>
                </a:lnTo>
                <a:lnTo>
                  <a:pt x="21574" y="118917"/>
                </a:lnTo>
                <a:lnTo>
                  <a:pt x="46631" y="79504"/>
                </a:lnTo>
                <a:lnTo>
                  <a:pt x="79502" y="46632"/>
                </a:lnTo>
                <a:lnTo>
                  <a:pt x="118912" y="21574"/>
                </a:lnTo>
                <a:lnTo>
                  <a:pt x="163588" y="5606"/>
                </a:lnTo>
                <a:lnTo>
                  <a:pt x="212255" y="0"/>
                </a:lnTo>
                <a:lnTo>
                  <a:pt x="10132656" y="0"/>
                </a:lnTo>
                <a:lnTo>
                  <a:pt x="10181323" y="5606"/>
                </a:lnTo>
                <a:lnTo>
                  <a:pt x="10225999" y="21574"/>
                </a:lnTo>
                <a:lnTo>
                  <a:pt x="10265409" y="46632"/>
                </a:lnTo>
                <a:lnTo>
                  <a:pt x="10298280" y="79504"/>
                </a:lnTo>
                <a:lnTo>
                  <a:pt x="10323337" y="118917"/>
                </a:lnTo>
                <a:lnTo>
                  <a:pt x="10339305" y="163596"/>
                </a:lnTo>
                <a:lnTo>
                  <a:pt x="10344912" y="212267"/>
                </a:lnTo>
                <a:lnTo>
                  <a:pt x="10344912" y="2165184"/>
                </a:lnTo>
                <a:lnTo>
                  <a:pt x="10339305" y="2213855"/>
                </a:lnTo>
                <a:lnTo>
                  <a:pt x="10323337" y="2258533"/>
                </a:lnTo>
                <a:lnTo>
                  <a:pt x="10298280" y="2297943"/>
                </a:lnTo>
                <a:lnTo>
                  <a:pt x="10265409" y="2330812"/>
                </a:lnTo>
                <a:lnTo>
                  <a:pt x="10225999" y="2355867"/>
                </a:lnTo>
                <a:lnTo>
                  <a:pt x="10181323" y="2371834"/>
                </a:lnTo>
                <a:lnTo>
                  <a:pt x="10132656" y="2377440"/>
                </a:lnTo>
                <a:lnTo>
                  <a:pt x="212255" y="2377440"/>
                </a:lnTo>
                <a:lnTo>
                  <a:pt x="163588" y="2371834"/>
                </a:lnTo>
                <a:lnTo>
                  <a:pt x="118912" y="2355867"/>
                </a:lnTo>
                <a:lnTo>
                  <a:pt x="79502" y="2330812"/>
                </a:lnTo>
                <a:lnTo>
                  <a:pt x="46631" y="2297943"/>
                </a:lnTo>
                <a:lnTo>
                  <a:pt x="21574" y="2258533"/>
                </a:lnTo>
                <a:lnTo>
                  <a:pt x="5606" y="2213855"/>
                </a:lnTo>
                <a:lnTo>
                  <a:pt x="0" y="2165184"/>
                </a:lnTo>
                <a:lnTo>
                  <a:pt x="0" y="212267"/>
                </a:lnTo>
                <a:close/>
              </a:path>
            </a:pathLst>
          </a:custGeom>
          <a:ln w="12192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3900" y="2662510"/>
            <a:ext cx="989965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800" spc="-5" b="1">
                <a:latin typeface="Calibri"/>
                <a:cs typeface="Calibri"/>
              </a:rPr>
              <a:t>İlk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yardımcı;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bakanlıkça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belirlenen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standartlara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uygun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eğitimi</a:t>
            </a:r>
            <a:r>
              <a:rPr dirty="0" sz="2800" spc="-5">
                <a:latin typeface="Calibri"/>
                <a:cs typeface="Calibri"/>
              </a:rPr>
              <a:t> alarak,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verilen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eğitim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çerçevesinde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uygulamalar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yapabilen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yardımcı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belgesi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sahibi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 </a:t>
            </a:r>
            <a:r>
              <a:rPr dirty="0" sz="2800" spc="-10">
                <a:latin typeface="Calibri"/>
                <a:cs typeface="Calibri"/>
              </a:rPr>
              <a:t>kişidir.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6636" y="1391414"/>
            <a:ext cx="11218545" cy="605155"/>
            <a:chOff x="516636" y="1391414"/>
            <a:chExt cx="11218545" cy="6051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684" y="1394460"/>
              <a:ext cx="11212067" cy="5989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9684" y="1394462"/>
              <a:ext cx="11212195" cy="599440"/>
            </a:xfrm>
            <a:custGeom>
              <a:avLst/>
              <a:gdLst/>
              <a:ahLst/>
              <a:cxnLst/>
              <a:rect l="l" t="t" r="r" b="b"/>
              <a:pathLst>
                <a:path w="11212195" h="599439">
                  <a:moveTo>
                    <a:pt x="0" y="99822"/>
                  </a:moveTo>
                  <a:lnTo>
                    <a:pt x="7844" y="60966"/>
                  </a:lnTo>
                  <a:lnTo>
                    <a:pt x="29236" y="29236"/>
                  </a:lnTo>
                  <a:lnTo>
                    <a:pt x="60966" y="7844"/>
                  </a:lnTo>
                  <a:lnTo>
                    <a:pt x="99822" y="0"/>
                  </a:lnTo>
                  <a:lnTo>
                    <a:pt x="11112246" y="0"/>
                  </a:lnTo>
                  <a:lnTo>
                    <a:pt x="11151101" y="7844"/>
                  </a:lnTo>
                  <a:lnTo>
                    <a:pt x="11182831" y="29236"/>
                  </a:lnTo>
                  <a:lnTo>
                    <a:pt x="11204223" y="60966"/>
                  </a:lnTo>
                  <a:lnTo>
                    <a:pt x="11212068" y="99822"/>
                  </a:lnTo>
                  <a:lnTo>
                    <a:pt x="11212068" y="499110"/>
                  </a:lnTo>
                  <a:lnTo>
                    <a:pt x="11204223" y="537965"/>
                  </a:lnTo>
                  <a:lnTo>
                    <a:pt x="11182831" y="569695"/>
                  </a:lnTo>
                  <a:lnTo>
                    <a:pt x="11151101" y="591087"/>
                  </a:lnTo>
                  <a:lnTo>
                    <a:pt x="11112246" y="598932"/>
                  </a:lnTo>
                  <a:lnTo>
                    <a:pt x="99822" y="598932"/>
                  </a:lnTo>
                  <a:lnTo>
                    <a:pt x="60966" y="591087"/>
                  </a:lnTo>
                  <a:lnTo>
                    <a:pt x="29236" y="569695"/>
                  </a:lnTo>
                  <a:lnTo>
                    <a:pt x="7844" y="537965"/>
                  </a:lnTo>
                  <a:lnTo>
                    <a:pt x="0" y="499110"/>
                  </a:lnTo>
                  <a:lnTo>
                    <a:pt x="0" y="99822"/>
                  </a:lnTo>
                  <a:close/>
                </a:path>
              </a:pathLst>
            </a:custGeom>
            <a:ln w="6096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72577" y="1411777"/>
            <a:ext cx="43072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İLK</a:t>
            </a:r>
            <a:r>
              <a:rPr dirty="0" spc="-25"/>
              <a:t> </a:t>
            </a:r>
            <a:r>
              <a:rPr dirty="0" spc="-30"/>
              <a:t>YARDIMCININ</a:t>
            </a:r>
            <a:r>
              <a:rPr dirty="0" spc="-25"/>
              <a:t> </a:t>
            </a:r>
            <a:r>
              <a:rPr dirty="0" spc="-45"/>
              <a:t>TANIMI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Faruk EREN</dc:creator>
  <dc:title>PowerPoint Sunusu</dc:title>
  <dcterms:created xsi:type="dcterms:W3CDTF">2023-12-25T11:14:15Z</dcterms:created>
  <dcterms:modified xsi:type="dcterms:W3CDTF">2023-12-25T11:14:15Z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2021-12-15T00:00:00Z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2023-12-25T00:00:00Z</vt:filetime>
  </property>
</Properties>
</file>